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7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9911" autoAdjust="0"/>
  </p:normalViewPr>
  <p:slideViewPr>
    <p:cSldViewPr snapToGrid="0">
      <p:cViewPr varScale="1">
        <p:scale>
          <a:sx n="88" d="100"/>
          <a:sy n="88" d="100"/>
        </p:scale>
        <p:origin x="1320" y="96"/>
      </p:cViewPr>
      <p:guideLst>
        <p:guide orient="horz" pos="2160"/>
        <p:guide pos="2880"/>
        <p:guide pos="5472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FF2E-5B5B-4D03-BC78-4E33EFDD8525}" type="slidenum">
              <a:rPr lang="en-MY" smtClean="0"/>
              <a:pPr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674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3" name="Rectangle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389010"/>
            <a:ext cx="8458200" cy="1470025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48006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48837" y="4205288"/>
            <a:ext cx="12954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82874" y="4206240"/>
            <a:ext cx="96012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E708F12-96AD-4ED4-8132-A78F5E42C1F5}" type="datetime1">
              <a:rPr lang="en-US" smtClean="0"/>
              <a:pPr/>
              <a:t>6/24/2019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1143000"/>
            <a:ext cx="1905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143000"/>
            <a:ext cx="62484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6B0C-81A4-43C5-8B0E-C3A1CDBEE3D1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5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323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3225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34290" indent="0">
              <a:buNone/>
              <a:defRPr sz="1575" b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341875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341875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3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35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8"/>
            <a:ext cx="5102352" cy="58050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8"/>
            <a:ext cx="3383280" cy="4580573"/>
          </a:xfrm>
        </p:spPr>
        <p:txBody>
          <a:bodyPr/>
          <a:lstStyle>
            <a:lvl1pPr marL="6858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1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30" name="Rectangle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25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25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6/24/2019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5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3">
            <a:lumMod val="75000"/>
          </a:schemeClr>
        </a:buClr>
        <a:buFont typeface="Georgia"/>
        <a:buChar char="•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493776" indent="-185166" algn="l" rtl="0" eaLnBrk="1" latinLnBrk="0" hangingPunct="1">
        <a:spcBef>
          <a:spcPts val="225"/>
        </a:spcBef>
        <a:buClr>
          <a:schemeClr val="accent2">
            <a:lumMod val="75000"/>
          </a:schemeClr>
        </a:buClr>
        <a:buFont typeface="Georgia"/>
        <a:buChar char="▫"/>
        <a:defRPr kumimoji="0" sz="1950" kern="1200">
          <a:solidFill>
            <a:schemeClr val="tx2"/>
          </a:solidFill>
          <a:latin typeface="+mn-lt"/>
          <a:ea typeface="+mn-ea"/>
          <a:cs typeface="+mn-cs"/>
        </a:defRPr>
      </a:lvl2pPr>
      <a:lvl3pPr marL="692658" indent="-164592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84682" indent="-150876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4pPr>
      <a:lvl5pPr marL="104241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207008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slideLayout" Target="../slideLayouts/slideLayout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2204"/>
            <a:ext cx="6555851" cy="131445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BAHAGIAN HIGIEN INDUTRI &amp; ERGONOMIK</a:t>
            </a:r>
          </a:p>
          <a:p>
            <a:r>
              <a:rPr lang="en-US" dirty="0" smtClean="0"/>
              <a:t>JABATAN KESELAMATAN &amp; KESIHATAN PEKERJAAN MALAYSIA</a:t>
            </a:r>
            <a:endParaRPr lang="en-US" dirty="0"/>
          </a:p>
        </p:txBody>
      </p:sp>
      <p:pic>
        <p:nvPicPr>
          <p:cNvPr id="1026" name="Picture 2" descr="Image result for jata neg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4" y="3900412"/>
            <a:ext cx="602748" cy="4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438025"/>
            <a:ext cx="8396243" cy="1743624"/>
          </a:xfrm>
        </p:spPr>
        <p:txBody>
          <a:bodyPr>
            <a:normAutofit/>
          </a:bodyPr>
          <a:lstStyle/>
          <a:p>
            <a:r>
              <a:rPr lang="en-MY" sz="3200" dirty="0" smtClean="0"/>
              <a:t>STATUS TERKINI :</a:t>
            </a:r>
            <a:br>
              <a:rPr lang="en-MY" sz="3200" dirty="0" smtClean="0"/>
            </a:br>
            <a:r>
              <a:rPr lang="en-MY" sz="3200" dirty="0" smtClean="0"/>
              <a:t>KEPERLUAN &amp; KELULUSAN KELENGKAPAN PELINDUNG DIRI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216" y="4351174"/>
            <a:ext cx="6709906" cy="3146611"/>
          </a:xfrm>
        </p:spPr>
        <p:txBody>
          <a:bodyPr/>
          <a:lstStyle/>
          <a:p>
            <a:pPr lvl="0"/>
            <a:r>
              <a:rPr lang="ms-MY" sz="1600" dirty="0">
                <a:solidFill>
                  <a:schemeClr val="tx1"/>
                </a:solidFill>
              </a:rPr>
              <a:t>Aktiviti Penguatkuasaan </a:t>
            </a:r>
            <a:r>
              <a:rPr lang="ms-MY" sz="1600" dirty="0" smtClean="0">
                <a:solidFill>
                  <a:schemeClr val="tx1"/>
                </a:solidFill>
              </a:rPr>
              <a:t>penggunaan Kelengkapan Pelindung Diri yang diluluskan JKKP di </a:t>
            </a:r>
            <a:r>
              <a:rPr lang="ms-MY" sz="1600" dirty="0">
                <a:solidFill>
                  <a:schemeClr val="tx1"/>
                </a:solidFill>
              </a:rPr>
              <a:t>tempat kerja </a:t>
            </a:r>
            <a:r>
              <a:rPr lang="ms-MY" sz="1600" dirty="0" smtClean="0">
                <a:solidFill>
                  <a:schemeClr val="tx1"/>
                </a:solidFill>
              </a:rPr>
              <a:t>dapat dijalankan  dengan adanya perundangan spesifik.</a:t>
            </a:r>
          </a:p>
          <a:p>
            <a:pPr lvl="0"/>
            <a:r>
              <a:rPr lang="ms-MY" sz="1600" dirty="0" smtClean="0">
                <a:solidFill>
                  <a:schemeClr val="tx1"/>
                </a:solidFill>
              </a:rPr>
              <a:t>Tanggungjawab yang jelas kepada pembekal,majikan dan pekerja mengenai KPD.</a:t>
            </a:r>
          </a:p>
          <a:p>
            <a:pPr lvl="0"/>
            <a:endParaRPr lang="ms-MY" sz="1800" dirty="0"/>
          </a:p>
          <a:p>
            <a:pPr lvl="0"/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28" y="1039610"/>
            <a:ext cx="664369" cy="51435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16026" y="2854140"/>
            <a:ext cx="6709906" cy="3146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500" dirty="0" err="1"/>
              <a:t>Mengadakan</a:t>
            </a:r>
            <a:r>
              <a:rPr lang="en-US" sz="1500" dirty="0"/>
              <a:t> </a:t>
            </a:r>
            <a:r>
              <a:rPr lang="en-US" sz="1500" u="sng" dirty="0" err="1"/>
              <a:t>perundangan</a:t>
            </a:r>
            <a:r>
              <a:rPr lang="en-US" sz="1500" u="sng" dirty="0"/>
              <a:t> </a:t>
            </a:r>
            <a:r>
              <a:rPr lang="en-US" sz="1500" u="sng" dirty="0" err="1"/>
              <a:t>khas</a:t>
            </a:r>
            <a:r>
              <a:rPr lang="en-US" sz="1500" u="sng" dirty="0"/>
              <a:t> </a:t>
            </a:r>
            <a:r>
              <a:rPr lang="en-US" sz="1500" u="sng" dirty="0" err="1"/>
              <a:t>dan</a:t>
            </a:r>
            <a:r>
              <a:rPr lang="en-US" sz="1500" u="sng" dirty="0"/>
              <a:t> </a:t>
            </a:r>
            <a:r>
              <a:rPr lang="en-US" sz="1500" u="sng" dirty="0" err="1"/>
              <a:t>spesifik</a:t>
            </a:r>
            <a:r>
              <a:rPr lang="en-US" sz="1500" u="sng" dirty="0"/>
              <a:t> </a:t>
            </a:r>
            <a:r>
              <a:rPr lang="en-US" sz="1500" dirty="0" err="1"/>
              <a:t>bagi</a:t>
            </a:r>
            <a:r>
              <a:rPr lang="en-US" sz="1500" dirty="0"/>
              <a:t> </a:t>
            </a:r>
            <a:r>
              <a:rPr lang="en-US" sz="1500" dirty="0" err="1"/>
              <a:t>Kelengkapan</a:t>
            </a:r>
            <a:r>
              <a:rPr lang="en-US" sz="1500" dirty="0"/>
              <a:t> </a:t>
            </a:r>
            <a:r>
              <a:rPr lang="en-US" sz="1500" dirty="0" err="1"/>
              <a:t>Pelindung</a:t>
            </a:r>
            <a:r>
              <a:rPr lang="en-US" sz="1500" dirty="0"/>
              <a:t> </a:t>
            </a:r>
            <a:r>
              <a:rPr lang="en-US" sz="1500" dirty="0" err="1"/>
              <a:t>Diri</a:t>
            </a:r>
            <a:r>
              <a:rPr lang="en-US" sz="1500" dirty="0"/>
              <a:t> di Malaysia </a:t>
            </a:r>
            <a:r>
              <a:rPr lang="en-US" sz="1500" dirty="0" err="1"/>
              <a:t>mencangkupi</a:t>
            </a:r>
            <a:r>
              <a:rPr lang="en-US" sz="1500" dirty="0"/>
              <a:t> </a:t>
            </a:r>
            <a:r>
              <a:rPr lang="en-US" sz="1500" u="sng" dirty="0" err="1"/>
              <a:t>tanggungjawab</a:t>
            </a:r>
            <a:r>
              <a:rPr lang="en-US" sz="1500" u="sng" dirty="0"/>
              <a:t> yang </a:t>
            </a:r>
            <a:r>
              <a:rPr lang="en-US" sz="1500" u="sng" dirty="0" err="1"/>
              <a:t>jelas</a:t>
            </a:r>
            <a:r>
              <a:rPr lang="en-US" sz="1500" u="sng" dirty="0"/>
              <a:t> </a:t>
            </a:r>
            <a:r>
              <a:rPr lang="en-US" sz="1500" u="sng" dirty="0" err="1"/>
              <a:t>bagi</a:t>
            </a:r>
            <a:r>
              <a:rPr lang="en-US" sz="1500" u="sng" dirty="0"/>
              <a:t> </a:t>
            </a:r>
            <a:r>
              <a:rPr lang="en-US" sz="1500" u="sng" dirty="0" err="1"/>
              <a:t>pembekal,majikan</a:t>
            </a:r>
            <a:r>
              <a:rPr lang="en-US" sz="1500" u="sng" dirty="0"/>
              <a:t> </a:t>
            </a:r>
            <a:r>
              <a:rPr lang="en-US" sz="1500" u="sng" dirty="0" err="1"/>
              <a:t>dan</a:t>
            </a:r>
            <a:r>
              <a:rPr lang="en-US" sz="1500" u="sng" dirty="0"/>
              <a:t> </a:t>
            </a:r>
            <a:r>
              <a:rPr lang="en-US" sz="1500" u="sng" dirty="0" err="1"/>
              <a:t>pekerja</a:t>
            </a:r>
            <a:r>
              <a:rPr lang="en-US" sz="1500" u="sng" dirty="0"/>
              <a:t> </a:t>
            </a:r>
            <a:endParaRPr lang="en-MY" sz="1500" u="sng" dirty="0"/>
          </a:p>
          <a:p>
            <a:endParaRPr lang="en-MY" sz="15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818774" y="2340074"/>
            <a:ext cx="5797296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TUJUAN PENGGUBALAN PIAWAIAN</a:t>
            </a:r>
            <a:endParaRPr lang="en-MY" sz="18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black">
          <a:xfrm>
            <a:off x="864707" y="3839257"/>
            <a:ext cx="5797296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OBJEKTIF SPESIFIKASI</a:t>
            </a:r>
            <a:endParaRPr lang="en-MY" sz="1800" dirty="0">
              <a:solidFill>
                <a:schemeClr val="tx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61014" y="1631872"/>
            <a:ext cx="5281690" cy="10541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MY" sz="1500" dirty="0"/>
              <a:t>PERATURAN KELENGKAPAN PELINDUNG DIRI (KPD) DI TEMPAT KERJA 201X</a:t>
            </a:r>
          </a:p>
          <a:p>
            <a:endParaRPr lang="en-MY" sz="15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black">
          <a:xfrm>
            <a:off x="818774" y="1119128"/>
            <a:ext cx="5797296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CADANGAN PERATURAN BARU</a:t>
            </a:r>
            <a:endParaRPr lang="en-MY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278" y="2012332"/>
            <a:ext cx="6446489" cy="3491345"/>
          </a:xfrm>
        </p:spPr>
        <p:txBody>
          <a:bodyPr>
            <a:noAutofit/>
          </a:bodyPr>
          <a:lstStyle/>
          <a:p>
            <a:pPr marL="270000" indent="-342900">
              <a:spcBef>
                <a:spcPts val="0"/>
              </a:spcBef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</a:rPr>
              <a:t>Tindakan punitif yang lebih tegas seperti pendakwaan boleh dikenakan kepada pembekal KPD ,majikan dan pekerja yang tidak mematuhi peraturan berkaitan. </a:t>
            </a:r>
            <a:endParaRPr lang="en-MY" sz="1600" dirty="0">
              <a:solidFill>
                <a:schemeClr val="tx1"/>
              </a:solidFill>
            </a:endParaRPr>
          </a:p>
          <a:p>
            <a:pPr marL="270000" indent="-342900">
              <a:spcBef>
                <a:spcPts val="0"/>
              </a:spcBef>
              <a:buFont typeface="+mj-lt"/>
              <a:buAutoNum type="arabicPeriod"/>
            </a:pPr>
            <a:endParaRPr lang="en-MY" sz="1600" dirty="0">
              <a:solidFill>
                <a:schemeClr val="tx1"/>
              </a:solidFill>
            </a:endParaRPr>
          </a:p>
          <a:p>
            <a:pPr marL="270000" indent="-342900">
              <a:spcBef>
                <a:spcPts val="0"/>
              </a:spcBef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</a:rPr>
              <a:t>Majikan dapat membeli dan menyediakan KPD yang mematuhi standard dan diluluskan oleh JKKP untuk kegunaan pekerja</a:t>
            </a:r>
            <a:endParaRPr lang="en-MY" sz="1600" dirty="0">
              <a:solidFill>
                <a:schemeClr val="tx1"/>
              </a:solidFill>
            </a:endParaRPr>
          </a:p>
          <a:p>
            <a:pPr marL="270000" indent="-342900">
              <a:spcBef>
                <a:spcPts val="0"/>
              </a:spcBef>
              <a:buFont typeface="+mj-lt"/>
              <a:buAutoNum type="arabicPeriod"/>
            </a:pPr>
            <a:endParaRPr lang="en-MY" sz="1600" dirty="0">
              <a:solidFill>
                <a:schemeClr val="tx1"/>
              </a:solidFill>
            </a:endParaRPr>
          </a:p>
          <a:p>
            <a:pPr marL="270000" indent="-342900">
              <a:spcBef>
                <a:spcPts val="0"/>
              </a:spcBef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</a:rPr>
              <a:t>Majikan dan pekerja dapat maklumat yang jelas mengenai KPD dari segi, penilaian, pemilihan, penggunaan, penyelenggaraan dan kebolehupayaan KPD.</a:t>
            </a:r>
            <a:endParaRPr lang="en-MY" sz="1600" dirty="0">
              <a:solidFill>
                <a:schemeClr val="tx1"/>
              </a:solidFill>
            </a:endParaRPr>
          </a:p>
          <a:p>
            <a:pPr marL="270000" indent="-342900">
              <a:spcBef>
                <a:spcPts val="0"/>
              </a:spcBef>
              <a:buFont typeface="+mj-lt"/>
              <a:buAutoNum type="arabicPeriod"/>
            </a:pPr>
            <a:endParaRPr lang="en-MY" sz="1600" dirty="0">
              <a:solidFill>
                <a:schemeClr val="tx1"/>
              </a:solidFill>
            </a:endParaRPr>
          </a:p>
          <a:p>
            <a:pPr marL="270000" indent="-342900">
              <a:spcBef>
                <a:spcPts val="0"/>
              </a:spcBef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</a:rPr>
              <a:t>Pihak pembekal KPD dapat membekalkan KPD yang mematuhi standard piawaian kepada industri.</a:t>
            </a:r>
            <a:endParaRPr lang="en-MY" sz="1600" dirty="0">
              <a:solidFill>
                <a:schemeClr val="tx1"/>
              </a:solidFill>
            </a:endParaRPr>
          </a:p>
          <a:p>
            <a:pPr marL="270000" indent="-342900">
              <a:spcBef>
                <a:spcPts val="0"/>
              </a:spcBef>
              <a:buFont typeface="+mj-lt"/>
              <a:buAutoNum type="arabicPeriod"/>
            </a:pPr>
            <a:endParaRPr lang="en-MY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28" y="1039610"/>
            <a:ext cx="664369" cy="5143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black">
          <a:xfrm>
            <a:off x="564023" y="1127478"/>
            <a:ext cx="7511753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Faedah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Diperolehi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Pelaksanaan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Piawaian</a:t>
            </a:r>
            <a:endParaRPr lang="en-MY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652" y="1746196"/>
            <a:ext cx="6387084" cy="2565692"/>
          </a:xfrm>
        </p:spPr>
        <p:txBody>
          <a:bodyPr>
            <a:noAutofit/>
          </a:bodyPr>
          <a:lstStyle/>
          <a:p>
            <a:pPr marL="425196" indent="-342900">
              <a:buFont typeface="+mj-lt"/>
              <a:buAutoNum type="arabicPeriod"/>
            </a:pPr>
            <a:r>
              <a:rPr lang="en-MY" sz="1600" dirty="0">
                <a:solidFill>
                  <a:schemeClr val="tx1"/>
                </a:solidFill>
              </a:rPr>
              <a:t>KPD </a:t>
            </a:r>
            <a:r>
              <a:rPr lang="en-MY" sz="1600" dirty="0" err="1">
                <a:solidFill>
                  <a:schemeClr val="tx1"/>
                </a:solidFill>
              </a:rPr>
              <a:t>sedia</a:t>
            </a:r>
            <a:r>
              <a:rPr lang="en-MY" sz="1600" dirty="0">
                <a:solidFill>
                  <a:schemeClr val="tx1"/>
                </a:solidFill>
              </a:rPr>
              <a:t> </a:t>
            </a:r>
            <a:r>
              <a:rPr lang="en-MY" sz="1600" dirty="0" err="1">
                <a:solidFill>
                  <a:schemeClr val="tx1"/>
                </a:solidFill>
              </a:rPr>
              <a:t>ada</a:t>
            </a:r>
            <a:r>
              <a:rPr lang="en-MY" sz="1600" dirty="0">
                <a:solidFill>
                  <a:schemeClr val="tx1"/>
                </a:solidFill>
              </a:rPr>
              <a:t> </a:t>
            </a:r>
            <a:r>
              <a:rPr lang="en-MY" sz="1600" dirty="0" err="1">
                <a:solidFill>
                  <a:schemeClr val="tx1"/>
                </a:solidFill>
              </a:rPr>
              <a:t>setelah</a:t>
            </a:r>
            <a:r>
              <a:rPr lang="en-MY" sz="1600" dirty="0">
                <a:solidFill>
                  <a:schemeClr val="tx1"/>
                </a:solidFill>
              </a:rPr>
              <a:t> </a:t>
            </a:r>
            <a:r>
              <a:rPr lang="en-MY" sz="1600" dirty="0" err="1">
                <a:solidFill>
                  <a:schemeClr val="tx1"/>
                </a:solidFill>
              </a:rPr>
              <a:t>menjalankan</a:t>
            </a:r>
            <a:r>
              <a:rPr lang="en-MY" sz="1600" dirty="0">
                <a:solidFill>
                  <a:schemeClr val="tx1"/>
                </a:solidFill>
              </a:rPr>
              <a:t> </a:t>
            </a:r>
            <a:r>
              <a:rPr lang="en-MY" sz="1600" dirty="0" err="1">
                <a:solidFill>
                  <a:schemeClr val="tx1"/>
                </a:solidFill>
              </a:rPr>
              <a:t>pengujian</a:t>
            </a:r>
            <a:r>
              <a:rPr lang="en-MY" sz="1600" dirty="0">
                <a:solidFill>
                  <a:schemeClr val="tx1"/>
                </a:solidFill>
              </a:rPr>
              <a:t> </a:t>
            </a:r>
            <a:r>
              <a:rPr lang="en-MY" sz="1600" dirty="0" err="1">
                <a:solidFill>
                  <a:schemeClr val="tx1"/>
                </a:solidFill>
              </a:rPr>
              <a:t>penuh</a:t>
            </a:r>
            <a:r>
              <a:rPr lang="en-MY" sz="1600" dirty="0">
                <a:solidFill>
                  <a:schemeClr val="tx1"/>
                </a:solidFill>
              </a:rPr>
              <a:t> </a:t>
            </a:r>
            <a:r>
              <a:rPr lang="en-MY" sz="1600" dirty="0" err="1">
                <a:solidFill>
                  <a:schemeClr val="tx1"/>
                </a:solidFill>
              </a:rPr>
              <a:t>oleh</a:t>
            </a:r>
            <a:r>
              <a:rPr lang="en-MY" sz="1600" dirty="0">
                <a:solidFill>
                  <a:schemeClr val="tx1"/>
                </a:solidFill>
              </a:rPr>
              <a:t> SIRIM </a:t>
            </a:r>
            <a:r>
              <a:rPr lang="en-MY" sz="1600" dirty="0" err="1">
                <a:solidFill>
                  <a:schemeClr val="tx1"/>
                </a:solidFill>
              </a:rPr>
              <a:t>akan</a:t>
            </a:r>
            <a:r>
              <a:rPr lang="en-MY" sz="1600" dirty="0">
                <a:solidFill>
                  <a:schemeClr val="tx1"/>
                </a:solidFill>
              </a:rPr>
              <a:t> </a:t>
            </a:r>
            <a:r>
              <a:rPr lang="en-MY" sz="1600" dirty="0" err="1">
                <a:solidFill>
                  <a:schemeClr val="tx1"/>
                </a:solidFill>
              </a:rPr>
              <a:t>mempamerkan</a:t>
            </a:r>
            <a:r>
              <a:rPr lang="en-MY" sz="1600" dirty="0">
                <a:solidFill>
                  <a:schemeClr val="tx1"/>
                </a:solidFill>
              </a:rPr>
              <a:t> logo SIRIM </a:t>
            </a:r>
            <a:r>
              <a:rPr lang="en-MY" sz="1600" dirty="0" err="1">
                <a:solidFill>
                  <a:schemeClr val="tx1"/>
                </a:solidFill>
              </a:rPr>
              <a:t>sahaja</a:t>
            </a:r>
            <a:r>
              <a:rPr lang="en-MY" sz="1600" dirty="0">
                <a:solidFill>
                  <a:schemeClr val="tx1"/>
                </a:solidFill>
              </a:rPr>
              <a:t>.</a:t>
            </a:r>
          </a:p>
          <a:p>
            <a:pPr marL="425196" indent="-342900">
              <a:buFont typeface="+mj-lt"/>
              <a:buAutoNum type="arabicPeriod"/>
            </a:pPr>
            <a:r>
              <a:rPr lang="en-MY" sz="1600" dirty="0">
                <a:solidFill>
                  <a:schemeClr val="tx1"/>
                </a:solidFill>
              </a:rPr>
              <a:t>KPD yang </a:t>
            </a:r>
            <a:r>
              <a:rPr lang="en-MY" sz="1600" dirty="0" err="1">
                <a:solidFill>
                  <a:schemeClr val="tx1"/>
                </a:solidFill>
              </a:rPr>
              <a:t>diluluskan</a:t>
            </a:r>
            <a:r>
              <a:rPr lang="en-MY" sz="1600" dirty="0">
                <a:solidFill>
                  <a:schemeClr val="tx1"/>
                </a:solidFill>
              </a:rPr>
              <a:t> </a:t>
            </a:r>
            <a:r>
              <a:rPr lang="en-MY" sz="1600" dirty="0" err="1">
                <a:solidFill>
                  <a:schemeClr val="tx1"/>
                </a:solidFill>
              </a:rPr>
              <a:t>oleh</a:t>
            </a:r>
            <a:r>
              <a:rPr lang="en-MY" sz="1600" dirty="0">
                <a:solidFill>
                  <a:schemeClr val="tx1"/>
                </a:solidFill>
              </a:rPr>
              <a:t> JKKP </a:t>
            </a:r>
            <a:r>
              <a:rPr lang="en-MY" sz="1600" dirty="0" err="1">
                <a:solidFill>
                  <a:schemeClr val="tx1"/>
                </a:solidFill>
              </a:rPr>
              <a:t>dicadangkan</a:t>
            </a:r>
            <a:r>
              <a:rPr lang="en-MY" sz="1600" dirty="0">
                <a:solidFill>
                  <a:schemeClr val="tx1"/>
                </a:solidFill>
              </a:rPr>
              <a:t> </a:t>
            </a:r>
            <a:r>
              <a:rPr lang="en-MY" sz="1600" dirty="0" err="1">
                <a:solidFill>
                  <a:schemeClr val="tx1"/>
                </a:solidFill>
              </a:rPr>
              <a:t>mempunyai</a:t>
            </a:r>
            <a:r>
              <a:rPr lang="en-MY" sz="1600" dirty="0">
                <a:solidFill>
                  <a:schemeClr val="tx1"/>
                </a:solidFill>
              </a:rPr>
              <a:t> Logo DOSH-SIRIM </a:t>
            </a:r>
            <a:r>
              <a:rPr lang="en-MY" sz="1600" dirty="0" err="1">
                <a:solidFill>
                  <a:schemeClr val="tx1"/>
                </a:solidFill>
              </a:rPr>
              <a:t>bertujuan</a:t>
            </a:r>
            <a:r>
              <a:rPr lang="en-MY" sz="1600" dirty="0">
                <a:solidFill>
                  <a:schemeClr val="tx1"/>
                </a:solidFill>
              </a:rPr>
              <a:t> :</a:t>
            </a:r>
          </a:p>
          <a:p>
            <a:pPr lvl="1"/>
            <a:r>
              <a:rPr lang="en-MY" sz="1600" dirty="0" err="1" smtClean="0">
                <a:solidFill>
                  <a:schemeClr val="tx1"/>
                </a:solidFill>
              </a:rPr>
              <a:t>Memudahkan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majikan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dan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pekerja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mengenalpasti</a:t>
            </a:r>
            <a:r>
              <a:rPr lang="en-MY" sz="1600" dirty="0" smtClean="0">
                <a:solidFill>
                  <a:schemeClr val="tx1"/>
                </a:solidFill>
              </a:rPr>
              <a:t> KPD yang </a:t>
            </a:r>
            <a:r>
              <a:rPr lang="en-MY" sz="1600" dirty="0" err="1" smtClean="0">
                <a:solidFill>
                  <a:schemeClr val="tx1"/>
                </a:solidFill>
              </a:rPr>
              <a:t>diluluskan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selain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menyemak</a:t>
            </a:r>
            <a:r>
              <a:rPr lang="en-MY" sz="1600" dirty="0" smtClean="0">
                <a:solidFill>
                  <a:schemeClr val="tx1"/>
                </a:solidFill>
              </a:rPr>
              <a:t> di </a:t>
            </a:r>
            <a:r>
              <a:rPr lang="en-MY" sz="1600" dirty="0" err="1" smtClean="0">
                <a:solidFill>
                  <a:schemeClr val="tx1"/>
                </a:solidFill>
              </a:rPr>
              <a:t>dalam</a:t>
            </a:r>
            <a:r>
              <a:rPr lang="en-MY" sz="1600" dirty="0" smtClean="0">
                <a:solidFill>
                  <a:schemeClr val="tx1"/>
                </a:solidFill>
              </a:rPr>
              <a:t> portal JKKP.</a:t>
            </a:r>
          </a:p>
          <a:p>
            <a:pPr lvl="1"/>
            <a:r>
              <a:rPr lang="en-MY" sz="1600" dirty="0" err="1" smtClean="0">
                <a:solidFill>
                  <a:schemeClr val="tx1"/>
                </a:solidFill>
              </a:rPr>
              <a:t>Meningkatkan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ciri-ciri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keselamatan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bagi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mengelak</a:t>
            </a:r>
            <a:r>
              <a:rPr lang="en-MY" sz="1600" dirty="0" smtClean="0">
                <a:solidFill>
                  <a:schemeClr val="tx1"/>
                </a:solidFill>
              </a:rPr>
              <a:t> KPD </a:t>
            </a:r>
            <a:r>
              <a:rPr lang="en-MY" sz="1600" dirty="0" err="1" smtClean="0">
                <a:solidFill>
                  <a:schemeClr val="tx1"/>
                </a:solidFill>
              </a:rPr>
              <a:t>tiruan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digunakan</a:t>
            </a:r>
            <a:r>
              <a:rPr lang="en-MY" sz="1600" dirty="0" smtClean="0">
                <a:solidFill>
                  <a:schemeClr val="tx1"/>
                </a:solidFill>
              </a:rPr>
              <a:t> di </a:t>
            </a:r>
            <a:r>
              <a:rPr lang="en-MY" sz="1600" dirty="0" err="1" smtClean="0">
                <a:solidFill>
                  <a:schemeClr val="tx1"/>
                </a:solidFill>
              </a:rPr>
              <a:t>pasaran</a:t>
            </a:r>
            <a:r>
              <a:rPr lang="en-MY" sz="16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MY" sz="1600" dirty="0" err="1" smtClean="0">
                <a:solidFill>
                  <a:schemeClr val="tx1"/>
                </a:solidFill>
              </a:rPr>
              <a:t>Memastikan</a:t>
            </a:r>
            <a:r>
              <a:rPr lang="en-MY" sz="1600" dirty="0" smtClean="0">
                <a:solidFill>
                  <a:schemeClr val="tx1"/>
                </a:solidFill>
              </a:rPr>
              <a:t> KPD yang </a:t>
            </a:r>
            <a:r>
              <a:rPr lang="en-MY" sz="1600" dirty="0" err="1" smtClean="0">
                <a:solidFill>
                  <a:schemeClr val="tx1"/>
                </a:solidFill>
              </a:rPr>
              <a:t>ada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dipasaran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seperti</a:t>
            </a:r>
            <a:r>
              <a:rPr lang="en-MY" sz="1600" dirty="0" smtClean="0">
                <a:solidFill>
                  <a:schemeClr val="tx1"/>
                </a:solidFill>
              </a:rPr>
              <a:t> di </a:t>
            </a:r>
            <a:r>
              <a:rPr lang="en-MY" sz="1600" dirty="0" err="1" smtClean="0">
                <a:solidFill>
                  <a:schemeClr val="tx1"/>
                </a:solidFill>
              </a:rPr>
              <a:t>pasaraya</a:t>
            </a:r>
            <a:r>
              <a:rPr lang="en-MY" sz="1600" dirty="0" smtClean="0">
                <a:solidFill>
                  <a:schemeClr val="tx1"/>
                </a:solidFill>
              </a:rPr>
              <a:t>, </a:t>
            </a:r>
            <a:r>
              <a:rPr lang="en-MY" sz="1600" dirty="0" err="1" smtClean="0">
                <a:solidFill>
                  <a:schemeClr val="tx1"/>
                </a:solidFill>
              </a:rPr>
              <a:t>kedai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perkakasan</a:t>
            </a:r>
            <a:r>
              <a:rPr lang="en-MY" sz="1600" dirty="0" smtClean="0">
                <a:solidFill>
                  <a:schemeClr val="tx1"/>
                </a:solidFill>
              </a:rPr>
              <a:t>(hardware) </a:t>
            </a:r>
            <a:r>
              <a:rPr lang="en-MY" sz="1600" dirty="0" err="1" smtClean="0">
                <a:solidFill>
                  <a:schemeClr val="tx1"/>
                </a:solidFill>
              </a:rPr>
              <a:t>dan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sebagainya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telah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diuji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dan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selamat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untuk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pengguna</a:t>
            </a:r>
            <a:r>
              <a:rPr lang="en-MY" sz="1600" dirty="0" smtClean="0">
                <a:solidFill>
                  <a:schemeClr val="tx1"/>
                </a:solidFill>
              </a:rPr>
              <a:t>.</a:t>
            </a:r>
          </a:p>
          <a:p>
            <a:pPr marL="171450" lvl="1" indent="0">
              <a:buNone/>
            </a:pPr>
            <a:endParaRPr lang="en-MY" sz="16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1787652" y="1067095"/>
            <a:ext cx="5797296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 dirty="0"/>
              <a:t>Label dosh- </a:t>
            </a:r>
            <a:r>
              <a:rPr lang="en-MY" sz="1800" dirty="0" err="1"/>
              <a:t>sirim</a:t>
            </a:r>
            <a:endParaRPr lang="en-MY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black">
          <a:xfrm>
            <a:off x="1787652" y="1067095"/>
            <a:ext cx="5797296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 dirty="0"/>
              <a:t> REKABENTUK Label dosh- </a:t>
            </a:r>
            <a:r>
              <a:rPr lang="en-MY" sz="1800" dirty="0" err="1"/>
              <a:t>sirim</a:t>
            </a:r>
            <a:endParaRPr lang="en-MY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81089" y="1737372"/>
            <a:ext cx="1663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SEMASA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2084" t="35741" r="42812" b="35000"/>
          <a:stretch/>
        </p:blipFill>
        <p:spPr>
          <a:xfrm>
            <a:off x="566257" y="2465914"/>
            <a:ext cx="3443288" cy="2257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151" t="37882" r="76208" b="49211"/>
          <a:stretch/>
        </p:blipFill>
        <p:spPr>
          <a:xfrm>
            <a:off x="5798005" y="2791238"/>
            <a:ext cx="2454661" cy="11722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Down Arrow 12"/>
          <p:cNvSpPr/>
          <p:nvPr/>
        </p:nvSpPr>
        <p:spPr>
          <a:xfrm rot="16200000">
            <a:off x="4504105" y="3003679"/>
            <a:ext cx="799341" cy="1335182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l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5" name="TextBox 14"/>
          <p:cNvSpPr txBox="1"/>
          <p:nvPr/>
        </p:nvSpPr>
        <p:spPr>
          <a:xfrm>
            <a:off x="5743851" y="1748000"/>
            <a:ext cx="19913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TERBARU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6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black">
          <a:xfrm>
            <a:off x="1787652" y="1067095"/>
            <a:ext cx="5797296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 dirty="0"/>
              <a:t> REKABENTUK Label dosh- </a:t>
            </a:r>
            <a:r>
              <a:rPr lang="en-MY" sz="1800" dirty="0" err="1"/>
              <a:t>sirim</a:t>
            </a:r>
            <a:endParaRPr lang="en-MY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9151" t="37882" r="76208" b="49211"/>
          <a:stretch/>
        </p:blipFill>
        <p:spPr>
          <a:xfrm>
            <a:off x="3365807" y="3193232"/>
            <a:ext cx="2454661" cy="1172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Line Callout 3 1"/>
          <p:cNvSpPr/>
          <p:nvPr/>
        </p:nvSpPr>
        <p:spPr>
          <a:xfrm>
            <a:off x="6800539" y="3092312"/>
            <a:ext cx="2089298" cy="75674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01575"/>
              <a:gd name="adj8" fmla="val -50699"/>
            </a:avLst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050" dirty="0"/>
              <a:t>“DOSH” yang </a:t>
            </a:r>
            <a:r>
              <a:rPr lang="en-MY" sz="1050" dirty="0" err="1"/>
              <a:t>dicetak</a:t>
            </a:r>
            <a:r>
              <a:rPr lang="en-MY" sz="1050" dirty="0"/>
              <a:t> di </a:t>
            </a:r>
            <a:r>
              <a:rPr lang="en-MY" sz="1050" dirty="0" err="1"/>
              <a:t>atas</a:t>
            </a:r>
            <a:r>
              <a:rPr lang="en-MY" sz="1050" dirty="0"/>
              <a:t> label SIRIM </a:t>
            </a:r>
            <a:r>
              <a:rPr lang="en-MY" sz="1050" dirty="0" err="1"/>
              <a:t>adalah</a:t>
            </a:r>
            <a:r>
              <a:rPr lang="en-MY" sz="1050" dirty="0"/>
              <a:t> </a:t>
            </a:r>
            <a:r>
              <a:rPr lang="en-MY" sz="1050" dirty="0" err="1"/>
              <a:t>untuk</a:t>
            </a:r>
            <a:r>
              <a:rPr lang="en-MY" sz="1050" dirty="0"/>
              <a:t> </a:t>
            </a:r>
            <a:r>
              <a:rPr lang="en-MY" sz="1050" dirty="0" err="1"/>
              <a:t>menunjukkan</a:t>
            </a:r>
            <a:r>
              <a:rPr lang="en-MY" sz="1050" dirty="0"/>
              <a:t> </a:t>
            </a:r>
            <a:r>
              <a:rPr lang="en-MY" sz="1050" dirty="0" err="1"/>
              <a:t>bahawa</a:t>
            </a:r>
            <a:r>
              <a:rPr lang="en-MY" sz="1050" dirty="0"/>
              <a:t> </a:t>
            </a:r>
            <a:r>
              <a:rPr lang="en-MY" sz="1050" dirty="0" err="1"/>
              <a:t>Alat</a:t>
            </a:r>
            <a:r>
              <a:rPr lang="en-MY" sz="1050" dirty="0"/>
              <a:t> KPD </a:t>
            </a:r>
            <a:r>
              <a:rPr lang="en-MY" sz="1050" dirty="0" err="1"/>
              <a:t>tersebut</a:t>
            </a:r>
            <a:r>
              <a:rPr lang="en-MY" sz="1050" dirty="0"/>
              <a:t> </a:t>
            </a:r>
            <a:r>
              <a:rPr lang="en-MY" sz="1050" dirty="0" err="1"/>
              <a:t>telah</a:t>
            </a:r>
            <a:r>
              <a:rPr lang="en-MY" sz="1050" dirty="0"/>
              <a:t> </a:t>
            </a:r>
            <a:r>
              <a:rPr lang="en-MY" sz="1050" dirty="0" err="1"/>
              <a:t>mendapat</a:t>
            </a:r>
            <a:r>
              <a:rPr lang="en-MY" sz="1050" dirty="0"/>
              <a:t> </a:t>
            </a:r>
            <a:r>
              <a:rPr lang="en-MY" sz="1050" dirty="0" err="1"/>
              <a:t>kelulusan</a:t>
            </a:r>
            <a:endParaRPr lang="en-MY" sz="1050" dirty="0"/>
          </a:p>
        </p:txBody>
      </p:sp>
      <p:sp>
        <p:nvSpPr>
          <p:cNvPr id="9" name="Line Callout 3 8"/>
          <p:cNvSpPr/>
          <p:nvPr/>
        </p:nvSpPr>
        <p:spPr>
          <a:xfrm>
            <a:off x="542261" y="3076064"/>
            <a:ext cx="1843473" cy="797442"/>
          </a:xfrm>
          <a:prstGeom prst="borderCallout3">
            <a:avLst>
              <a:gd name="adj1" fmla="val 22750"/>
              <a:gd name="adj2" fmla="val 102736"/>
              <a:gd name="adj3" fmla="val 22750"/>
              <a:gd name="adj4" fmla="val 115776"/>
              <a:gd name="adj5" fmla="val 88000"/>
              <a:gd name="adj6" fmla="val 114961"/>
              <a:gd name="adj7" fmla="val 88963"/>
              <a:gd name="adj8" fmla="val 157648"/>
            </a:avLst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050" dirty="0"/>
              <a:t>SIRIM </a:t>
            </a:r>
            <a:r>
              <a:rPr lang="en-MY" sz="1050" dirty="0" err="1"/>
              <a:t>sebagai</a:t>
            </a:r>
            <a:r>
              <a:rPr lang="en-MY" sz="1050" dirty="0"/>
              <a:t> </a:t>
            </a:r>
            <a:r>
              <a:rPr lang="en-MY" sz="1050" dirty="0" err="1"/>
              <a:t>badan</a:t>
            </a:r>
            <a:r>
              <a:rPr lang="en-MY" sz="1050" dirty="0"/>
              <a:t> </a:t>
            </a:r>
            <a:r>
              <a:rPr lang="en-MY" sz="1050" dirty="0" err="1"/>
              <a:t>menguji</a:t>
            </a:r>
            <a:r>
              <a:rPr lang="en-MY" sz="1050" dirty="0"/>
              <a:t> </a:t>
            </a:r>
            <a:r>
              <a:rPr lang="en-MY" sz="1050" dirty="0" err="1"/>
              <a:t>dan</a:t>
            </a:r>
            <a:r>
              <a:rPr lang="en-MY" sz="1050" dirty="0"/>
              <a:t> </a:t>
            </a:r>
            <a:r>
              <a:rPr lang="en-MY" sz="1050" dirty="0" err="1"/>
              <a:t>memeriksa</a:t>
            </a:r>
            <a:endParaRPr lang="en-MY" sz="1050" dirty="0"/>
          </a:p>
        </p:txBody>
      </p:sp>
      <p:sp>
        <p:nvSpPr>
          <p:cNvPr id="12" name="Line Callout 3 11"/>
          <p:cNvSpPr/>
          <p:nvPr/>
        </p:nvSpPr>
        <p:spPr>
          <a:xfrm>
            <a:off x="3365807" y="1734436"/>
            <a:ext cx="1843473" cy="797442"/>
          </a:xfrm>
          <a:prstGeom prst="borderCallout3">
            <a:avLst>
              <a:gd name="adj1" fmla="val 114750"/>
              <a:gd name="adj2" fmla="val 18383"/>
              <a:gd name="adj3" fmla="val 170750"/>
              <a:gd name="adj4" fmla="val 18446"/>
              <a:gd name="adj5" fmla="val 213000"/>
              <a:gd name="adj6" fmla="val 63485"/>
              <a:gd name="adj7" fmla="val 210963"/>
              <a:gd name="adj8" fmla="val 63347"/>
            </a:avLst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050" dirty="0" err="1"/>
              <a:t>Diuji</a:t>
            </a:r>
            <a:r>
              <a:rPr lang="en-MY" sz="1050" dirty="0"/>
              <a:t> </a:t>
            </a:r>
            <a:r>
              <a:rPr lang="en-MY" sz="1050" dirty="0" err="1"/>
              <a:t>berdasarkan</a:t>
            </a:r>
            <a:r>
              <a:rPr lang="en-MY" sz="1050" dirty="0"/>
              <a:t> Malaysian Standard</a:t>
            </a:r>
          </a:p>
        </p:txBody>
      </p:sp>
      <p:sp>
        <p:nvSpPr>
          <p:cNvPr id="13" name="Line Callout 3 12"/>
          <p:cNvSpPr/>
          <p:nvPr/>
        </p:nvSpPr>
        <p:spPr>
          <a:xfrm>
            <a:off x="4930849" y="4439950"/>
            <a:ext cx="1640072" cy="700703"/>
          </a:xfrm>
          <a:prstGeom prst="borderCallout3">
            <a:avLst>
              <a:gd name="adj1" fmla="val 51750"/>
              <a:gd name="adj2" fmla="val -6043"/>
              <a:gd name="adj3" fmla="val 52750"/>
              <a:gd name="adj4" fmla="val -16667"/>
              <a:gd name="adj5" fmla="val 23556"/>
              <a:gd name="adj6" fmla="val -34016"/>
              <a:gd name="adj7" fmla="val -39933"/>
              <a:gd name="adj8" fmla="val -35769"/>
            </a:avLst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050" dirty="0"/>
              <a:t>No </a:t>
            </a:r>
            <a:r>
              <a:rPr lang="en-MY" sz="1050" dirty="0" err="1"/>
              <a:t>lesen</a:t>
            </a:r>
            <a:r>
              <a:rPr lang="en-MY" sz="1050" dirty="0"/>
              <a:t> </a:t>
            </a:r>
            <a:r>
              <a:rPr lang="en-MY" sz="1050" dirty="0" err="1"/>
              <a:t>pensijilan</a:t>
            </a:r>
            <a:endParaRPr lang="en-MY" sz="1050" dirty="0"/>
          </a:p>
        </p:txBody>
      </p:sp>
      <p:sp>
        <p:nvSpPr>
          <p:cNvPr id="3" name="Rectangle 2"/>
          <p:cNvSpPr/>
          <p:nvPr/>
        </p:nvSpPr>
        <p:spPr>
          <a:xfrm>
            <a:off x="1100271" y="5648770"/>
            <a:ext cx="7074465" cy="4163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9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Had </a:t>
            </a:r>
            <a:r>
              <a:rPr lang="en-MY" sz="900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Penggunaan</a:t>
            </a:r>
            <a:r>
              <a:rPr lang="en-MY" sz="9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:</a:t>
            </a:r>
          </a:p>
          <a:p>
            <a:pPr algn="ctr"/>
            <a:r>
              <a:rPr lang="en-MY" sz="900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Tidak</a:t>
            </a:r>
            <a:r>
              <a:rPr lang="en-MY" sz="9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MY" sz="900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semua</a:t>
            </a:r>
            <a:r>
              <a:rPr lang="en-MY" sz="9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KPD </a:t>
            </a:r>
            <a:r>
              <a:rPr lang="en-MY" sz="900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boleh</a:t>
            </a:r>
            <a:r>
              <a:rPr lang="en-MY" sz="9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MY" sz="900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ditampal</a:t>
            </a:r>
            <a:r>
              <a:rPr lang="en-MY" sz="9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/</a:t>
            </a:r>
            <a:r>
              <a:rPr lang="en-MY" sz="900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dilekatkan</a:t>
            </a:r>
            <a:r>
              <a:rPr lang="en-MY" sz="9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label. </a:t>
            </a:r>
            <a:r>
              <a:rPr lang="en-MY" sz="900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Kekangan</a:t>
            </a:r>
            <a:r>
              <a:rPr lang="en-MY" sz="9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MY" sz="900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tersebut</a:t>
            </a:r>
            <a:r>
              <a:rPr lang="en-MY" sz="9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MY" sz="900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membenarkan</a:t>
            </a:r>
            <a:r>
              <a:rPr lang="en-MY" sz="9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MY" sz="900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diletakkan</a:t>
            </a:r>
            <a:r>
              <a:rPr lang="en-MY" sz="9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di </a:t>
            </a:r>
            <a:r>
              <a:rPr lang="en-MY" sz="900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kotak</a:t>
            </a:r>
            <a:r>
              <a:rPr lang="en-MY" sz="9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/</a:t>
            </a:r>
            <a:r>
              <a:rPr lang="en-MY" sz="900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bungkusan</a:t>
            </a:r>
            <a:r>
              <a:rPr lang="en-MY" sz="9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KPD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black">
          <a:xfrm>
            <a:off x="1787652" y="1067095"/>
            <a:ext cx="5797296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 dirty="0"/>
              <a:t> REKABENTUK Label dosh- </a:t>
            </a:r>
            <a:r>
              <a:rPr lang="en-MY" sz="1800" dirty="0" err="1"/>
              <a:t>sirim</a:t>
            </a:r>
            <a:endParaRPr lang="en-MY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025349" y="2099136"/>
            <a:ext cx="353795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350" dirty="0" err="1"/>
              <a:t>Ciri</a:t>
            </a:r>
            <a:r>
              <a:rPr lang="en-MY" sz="1350" dirty="0"/>
              <a:t> </a:t>
            </a:r>
            <a:r>
              <a:rPr lang="en-MY" sz="1350" dirty="0" err="1"/>
              <a:t>Keselamatan</a:t>
            </a:r>
            <a:r>
              <a:rPr lang="en-MY" sz="1350" dirty="0"/>
              <a:t>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MY" sz="1350" dirty="0"/>
              <a:t>Label </a:t>
            </a:r>
            <a:r>
              <a:rPr lang="en-MY" sz="1350" dirty="0" err="1"/>
              <a:t>hanya</a:t>
            </a:r>
            <a:r>
              <a:rPr lang="en-MY" sz="1350" dirty="0"/>
              <a:t> </a:t>
            </a:r>
            <a:r>
              <a:rPr lang="en-MY" sz="1350" dirty="0" err="1"/>
              <a:t>dijual</a:t>
            </a:r>
            <a:r>
              <a:rPr lang="en-MY" sz="1350" dirty="0"/>
              <a:t> </a:t>
            </a:r>
            <a:r>
              <a:rPr lang="en-MY" sz="1350" dirty="0" err="1"/>
              <a:t>pada</a:t>
            </a:r>
            <a:r>
              <a:rPr lang="en-MY" sz="1350" dirty="0"/>
              <a:t> </a:t>
            </a:r>
            <a:r>
              <a:rPr lang="en-MY" sz="1350" dirty="0" err="1"/>
              <a:t>pembuat</a:t>
            </a:r>
            <a:r>
              <a:rPr lang="en-MY" sz="1350" dirty="0"/>
              <a:t>/</a:t>
            </a:r>
            <a:r>
              <a:rPr lang="en-MY" sz="1350" dirty="0" err="1"/>
              <a:t>pembekal</a:t>
            </a:r>
            <a:r>
              <a:rPr lang="en-MY" sz="1350" dirty="0"/>
              <a:t> </a:t>
            </a:r>
            <a:r>
              <a:rPr lang="en-MY" sz="1350" dirty="0" err="1"/>
              <a:t>berdasarkan</a:t>
            </a:r>
            <a:r>
              <a:rPr lang="en-MY" sz="1350" dirty="0"/>
              <a:t> 3bulan </a:t>
            </a:r>
            <a:r>
              <a:rPr lang="en-MY" sz="1350" dirty="0" err="1"/>
              <a:t>jumlah</a:t>
            </a:r>
            <a:r>
              <a:rPr lang="en-MY" sz="1350" dirty="0"/>
              <a:t> </a:t>
            </a:r>
            <a:r>
              <a:rPr lang="en-MY" sz="1350" dirty="0" err="1"/>
              <a:t>jualan</a:t>
            </a:r>
            <a:r>
              <a:rPr lang="en-MY" sz="1350" dirty="0"/>
              <a:t> </a:t>
            </a:r>
            <a:r>
              <a:rPr lang="en-MY" sz="1350" dirty="0" err="1"/>
              <a:t>produk</a:t>
            </a:r>
            <a:r>
              <a:rPr lang="en-MY" sz="1350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MY" sz="1350" dirty="0" err="1"/>
              <a:t>Majikan</a:t>
            </a:r>
            <a:r>
              <a:rPr lang="en-MY" sz="1350" dirty="0"/>
              <a:t>/</a:t>
            </a:r>
            <a:r>
              <a:rPr lang="en-MY" sz="1350" dirty="0" err="1"/>
              <a:t>Pembeli</a:t>
            </a:r>
            <a:r>
              <a:rPr lang="en-MY" sz="1350" dirty="0"/>
              <a:t> </a:t>
            </a:r>
            <a:r>
              <a:rPr lang="en-MY" sz="1350" dirty="0" err="1"/>
              <a:t>boleh</a:t>
            </a:r>
            <a:r>
              <a:rPr lang="en-MY" sz="1350" dirty="0"/>
              <a:t> </a:t>
            </a:r>
            <a:r>
              <a:rPr lang="en-MY" sz="1350" dirty="0" err="1"/>
              <a:t>menyemak</a:t>
            </a:r>
            <a:r>
              <a:rPr lang="en-MY" sz="1350" dirty="0"/>
              <a:t> </a:t>
            </a:r>
            <a:r>
              <a:rPr lang="en-MY" sz="1350" dirty="0" err="1"/>
              <a:t>keaslian</a:t>
            </a:r>
            <a:r>
              <a:rPr lang="en-MY" sz="1350" dirty="0"/>
              <a:t> </a:t>
            </a:r>
            <a:r>
              <a:rPr lang="en-MY" sz="1350" dirty="0" err="1"/>
              <a:t>produk</a:t>
            </a:r>
            <a:r>
              <a:rPr lang="en-MY" sz="1350" dirty="0"/>
              <a:t> </a:t>
            </a:r>
            <a:r>
              <a:rPr lang="en-MY" sz="1350" dirty="0" err="1"/>
              <a:t>tersebut</a:t>
            </a:r>
            <a:r>
              <a:rPr lang="en-MY" sz="1350" dirty="0"/>
              <a:t> </a:t>
            </a:r>
            <a:r>
              <a:rPr lang="en-MY" sz="1350" dirty="0" err="1"/>
              <a:t>dengan</a:t>
            </a:r>
            <a:r>
              <a:rPr lang="en-MY" sz="1350" dirty="0"/>
              <a:t> </a:t>
            </a:r>
            <a:r>
              <a:rPr lang="en-MY" sz="1350" dirty="0" err="1"/>
              <a:t>mengimbas</a:t>
            </a:r>
            <a:r>
              <a:rPr lang="en-MY" sz="1350" dirty="0"/>
              <a:t> label </a:t>
            </a:r>
            <a:r>
              <a:rPr lang="en-MY" sz="1350" dirty="0" err="1"/>
              <a:t>tersebut</a:t>
            </a:r>
            <a:r>
              <a:rPr lang="en-MY" sz="1350" dirty="0"/>
              <a:t> </a:t>
            </a:r>
            <a:r>
              <a:rPr lang="en-MY" sz="1350" dirty="0" err="1"/>
              <a:t>melalui</a:t>
            </a:r>
            <a:r>
              <a:rPr lang="en-MY" sz="1350" dirty="0"/>
              <a:t> google </a:t>
            </a:r>
            <a:r>
              <a:rPr lang="en-MY" sz="1350" dirty="0" err="1"/>
              <a:t>playstore</a:t>
            </a:r>
            <a:r>
              <a:rPr lang="en-MY" sz="1350" dirty="0"/>
              <a:t> </a:t>
            </a:r>
            <a:r>
              <a:rPr lang="en-MY" sz="1350" dirty="0" err="1"/>
              <a:t>dan</a:t>
            </a:r>
            <a:r>
              <a:rPr lang="en-MY" sz="1350" dirty="0"/>
              <a:t> app store.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614" t="14483" r="40351" b="9415"/>
          <a:stretch/>
        </p:blipFill>
        <p:spPr>
          <a:xfrm>
            <a:off x="5563308" y="1654813"/>
            <a:ext cx="1724119" cy="2853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7491" y="1466316"/>
            <a:ext cx="6619245" cy="1653180"/>
          </a:xfrm>
        </p:spPr>
        <p:txBody>
          <a:bodyPr/>
          <a:lstStyle/>
          <a:p>
            <a:r>
              <a:rPr lang="en-MY" dirty="0" err="1" smtClean="0">
                <a:solidFill>
                  <a:schemeClr val="tx1"/>
                </a:solidFill>
              </a:rPr>
              <a:t>Sekian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Terima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Kasih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0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25724" t="27679" r="59611" b="19519"/>
          <a:stretch/>
        </p:blipFill>
        <p:spPr>
          <a:xfrm>
            <a:off x="1889783" y="2107840"/>
            <a:ext cx="1345224" cy="2828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3319654" y="2679392"/>
            <a:ext cx="5003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Apa-apa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yang </a:t>
            </a:r>
            <a:r>
              <a:rPr lang="en-US" dirty="0" err="1"/>
              <a:t>dimaksudkan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dipegang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yang </a:t>
            </a:r>
            <a:r>
              <a:rPr lang="en-US" dirty="0" err="1"/>
              <a:t>melindunginya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kesihatan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keselamatannya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apa-apa</a:t>
            </a:r>
            <a:r>
              <a:rPr lang="en-US" dirty="0"/>
              <a:t> </a:t>
            </a:r>
            <a:r>
              <a:rPr lang="en-US" dirty="0" err="1"/>
              <a:t>eksesori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/>
              <a:t>direka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matlamat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; ( USECHH 2000).</a:t>
            </a:r>
          </a:p>
          <a:p>
            <a:endParaRPr lang="en-MY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black">
          <a:xfrm>
            <a:off x="1781411" y="1306327"/>
            <a:ext cx="5797296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 dirty="0" err="1"/>
              <a:t>Kelengkapan</a:t>
            </a:r>
            <a:r>
              <a:rPr lang="en-MY" sz="1800" dirty="0"/>
              <a:t> </a:t>
            </a:r>
            <a:r>
              <a:rPr lang="en-MY" sz="1800" dirty="0" err="1"/>
              <a:t>pelindung</a:t>
            </a:r>
            <a:r>
              <a:rPr lang="en-MY" sz="1800" dirty="0"/>
              <a:t> </a:t>
            </a:r>
            <a:r>
              <a:rPr lang="en-MY" sz="1800" dirty="0" err="1"/>
              <a:t>diri</a:t>
            </a:r>
            <a:endParaRPr lang="en-MY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236" y="1917880"/>
            <a:ext cx="6956275" cy="40641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b="1" dirty="0" smtClean="0">
                <a:solidFill>
                  <a:schemeClr val="tx1"/>
                </a:solidFill>
              </a:rPr>
              <a:t>AKTA </a:t>
            </a:r>
            <a:r>
              <a:rPr lang="en-MY" b="1" dirty="0">
                <a:solidFill>
                  <a:schemeClr val="tx1"/>
                </a:solidFill>
              </a:rPr>
              <a:t>KILANG DAN JENTERA 1967 </a:t>
            </a:r>
            <a:endParaRPr lang="en-MY" b="1" dirty="0" smtClean="0">
              <a:solidFill>
                <a:schemeClr val="tx1"/>
              </a:solidFill>
            </a:endParaRPr>
          </a:p>
          <a:p>
            <a:pPr marL="300038" lvl="1" indent="0">
              <a:buNone/>
            </a:pPr>
            <a:r>
              <a:rPr lang="en-MY" dirty="0" err="1" smtClean="0">
                <a:solidFill>
                  <a:schemeClr val="tx1"/>
                </a:solidFill>
              </a:rPr>
              <a:t>Seksyen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>
                <a:solidFill>
                  <a:schemeClr val="tx1"/>
                </a:solidFill>
              </a:rPr>
              <a:t>24. </a:t>
            </a:r>
            <a:r>
              <a:rPr lang="en-MY" dirty="0" err="1">
                <a:solidFill>
                  <a:schemeClr val="tx1"/>
                </a:solidFill>
              </a:rPr>
              <a:t>Pakaian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alat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perlindungan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diri</a:t>
            </a:r>
            <a:endParaRPr lang="en-MY" dirty="0">
              <a:solidFill>
                <a:schemeClr val="tx1"/>
              </a:solidFill>
            </a:endParaRPr>
          </a:p>
          <a:p>
            <a:pPr marL="300038" lvl="1" indent="0">
              <a:buNone/>
            </a:pPr>
            <a:r>
              <a:rPr lang="en-MY" dirty="0" err="1" smtClean="0">
                <a:solidFill>
                  <a:schemeClr val="tx1"/>
                </a:solidFill>
              </a:rPr>
              <a:t>Jika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>
                <a:solidFill>
                  <a:schemeClr val="tx1"/>
                </a:solidFill>
              </a:rPr>
              <a:t>di </a:t>
            </a:r>
            <a:r>
              <a:rPr lang="en-MY" dirty="0" err="1">
                <a:solidFill>
                  <a:schemeClr val="tx1"/>
                </a:solidFill>
              </a:rPr>
              <a:t>dalam</a:t>
            </a:r>
            <a:r>
              <a:rPr lang="en-MY" dirty="0">
                <a:solidFill>
                  <a:schemeClr val="tx1"/>
                </a:solidFill>
              </a:rPr>
              <a:t> mana-mana </a:t>
            </a:r>
            <a:r>
              <a:rPr lang="en-MY" dirty="0" err="1">
                <a:solidFill>
                  <a:schemeClr val="tx1"/>
                </a:solidFill>
              </a:rPr>
              <a:t>kilang</a:t>
            </a:r>
            <a:r>
              <a:rPr lang="en-MY" dirty="0">
                <a:solidFill>
                  <a:schemeClr val="tx1"/>
                </a:solidFill>
              </a:rPr>
              <a:t>, orang </a:t>
            </a:r>
            <a:r>
              <a:rPr lang="en-MY" dirty="0" err="1">
                <a:solidFill>
                  <a:schemeClr val="tx1"/>
                </a:solidFill>
              </a:rPr>
              <a:t>terdedah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kepada</a:t>
            </a:r>
            <a:r>
              <a:rPr lang="en-MY" dirty="0">
                <a:solidFill>
                  <a:schemeClr val="tx1"/>
                </a:solidFill>
              </a:rPr>
              <a:t> proses yang </a:t>
            </a:r>
            <a:r>
              <a:rPr lang="en-MY" dirty="0" err="1">
                <a:solidFill>
                  <a:schemeClr val="tx1"/>
                </a:solidFill>
              </a:rPr>
              <a:t>basah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atau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berdebu</a:t>
            </a:r>
            <a:r>
              <a:rPr lang="en-MY" dirty="0">
                <a:solidFill>
                  <a:schemeClr val="tx1"/>
                </a:solidFill>
              </a:rPr>
              <a:t>, </a:t>
            </a:r>
            <a:r>
              <a:rPr lang="en-MY" dirty="0" err="1">
                <a:solidFill>
                  <a:schemeClr val="tx1"/>
                </a:solidFill>
              </a:rPr>
              <a:t>bising</a:t>
            </a:r>
            <a:r>
              <a:rPr lang="en-MY" dirty="0">
                <a:solidFill>
                  <a:schemeClr val="tx1"/>
                </a:solidFill>
              </a:rPr>
              <a:t>, </a:t>
            </a:r>
            <a:r>
              <a:rPr lang="en-MY" dirty="0" err="1">
                <a:solidFill>
                  <a:schemeClr val="tx1"/>
                </a:solidFill>
              </a:rPr>
              <a:t>berhaba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atau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kepada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apa-apa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bahan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beracun</a:t>
            </a:r>
            <a:r>
              <a:rPr lang="en-MY" dirty="0">
                <a:solidFill>
                  <a:schemeClr val="tx1"/>
                </a:solidFill>
              </a:rPr>
              <a:t>, </a:t>
            </a:r>
            <a:r>
              <a:rPr lang="en-MY" dirty="0" err="1">
                <a:solidFill>
                  <a:schemeClr val="tx1"/>
                </a:solidFill>
              </a:rPr>
              <a:t>mengakis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atau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memudaratkan</a:t>
            </a:r>
            <a:r>
              <a:rPr lang="en-MY" dirty="0">
                <a:solidFill>
                  <a:schemeClr val="tx1"/>
                </a:solidFill>
              </a:rPr>
              <a:t> yang </a:t>
            </a:r>
            <a:r>
              <a:rPr lang="en-MY" dirty="0" err="1">
                <a:solidFill>
                  <a:schemeClr val="tx1"/>
                </a:solidFill>
              </a:rPr>
              <a:t>boleh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menyebabkan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kecederaan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badan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kepada</a:t>
            </a:r>
            <a:r>
              <a:rPr lang="en-MY" dirty="0">
                <a:solidFill>
                  <a:schemeClr val="tx1"/>
                </a:solidFill>
              </a:rPr>
              <a:t> orang </a:t>
            </a:r>
            <a:r>
              <a:rPr lang="en-MY" dirty="0" err="1">
                <a:solidFill>
                  <a:schemeClr val="tx1"/>
                </a:solidFill>
              </a:rPr>
              <a:t>itu</a:t>
            </a:r>
            <a:r>
              <a:rPr lang="en-MY" dirty="0">
                <a:solidFill>
                  <a:schemeClr val="tx1"/>
                </a:solidFill>
              </a:rPr>
              <a:t>, </a:t>
            </a:r>
            <a:r>
              <a:rPr lang="en-MY" dirty="0" err="1">
                <a:solidFill>
                  <a:schemeClr val="tx1"/>
                </a:solidFill>
              </a:rPr>
              <a:t>Menteri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boleh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menetapkan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peruntukan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penyenggaraan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bagi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kegunaan</a:t>
            </a:r>
            <a:r>
              <a:rPr lang="en-MY" dirty="0">
                <a:solidFill>
                  <a:schemeClr val="tx1"/>
                </a:solidFill>
              </a:rPr>
              <a:t> orang </a:t>
            </a:r>
            <a:r>
              <a:rPr lang="en-MY" dirty="0" err="1">
                <a:solidFill>
                  <a:schemeClr val="tx1"/>
                </a:solidFill>
              </a:rPr>
              <a:t>itu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pakaian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alat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perlindungan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diri</a:t>
            </a:r>
            <a:r>
              <a:rPr lang="en-MY" dirty="0">
                <a:solidFill>
                  <a:schemeClr val="tx1"/>
                </a:solidFill>
              </a:rPr>
              <a:t> yang </a:t>
            </a:r>
            <a:r>
              <a:rPr lang="en-MY" dirty="0" err="1">
                <a:solidFill>
                  <a:schemeClr val="tx1"/>
                </a:solidFill>
              </a:rPr>
              <a:t>mencukupi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sesuai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termasuklah</a:t>
            </a:r>
            <a:r>
              <a:rPr lang="en-MY" dirty="0">
                <a:solidFill>
                  <a:schemeClr val="tx1"/>
                </a:solidFill>
              </a:rPr>
              <a:t>, </a:t>
            </a:r>
            <a:r>
              <a:rPr lang="en-MY" dirty="0" err="1">
                <a:solidFill>
                  <a:schemeClr val="tx1"/>
                </a:solidFill>
              </a:rPr>
              <a:t>jika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perlu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pelindung</a:t>
            </a:r>
            <a:r>
              <a:rPr lang="en-MY" b="1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mata</a:t>
            </a:r>
            <a:r>
              <a:rPr lang="en-MY" b="1" dirty="0">
                <a:solidFill>
                  <a:schemeClr val="tx1"/>
                </a:solidFill>
              </a:rPr>
              <a:t>, </a:t>
            </a:r>
            <a:r>
              <a:rPr lang="en-MY" b="1" dirty="0" err="1">
                <a:solidFill>
                  <a:schemeClr val="tx1"/>
                </a:solidFill>
              </a:rPr>
              <a:t>sarung</a:t>
            </a:r>
            <a:r>
              <a:rPr lang="en-MY" b="1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tangan</a:t>
            </a:r>
            <a:r>
              <a:rPr lang="en-MY" b="1" dirty="0">
                <a:solidFill>
                  <a:schemeClr val="tx1"/>
                </a:solidFill>
              </a:rPr>
              <a:t>, </a:t>
            </a:r>
            <a:r>
              <a:rPr lang="en-MY" b="1" dirty="0" err="1">
                <a:solidFill>
                  <a:schemeClr val="tx1"/>
                </a:solidFill>
              </a:rPr>
              <a:t>sarung</a:t>
            </a:r>
            <a:r>
              <a:rPr lang="en-MY" b="1" dirty="0">
                <a:solidFill>
                  <a:schemeClr val="tx1"/>
                </a:solidFill>
              </a:rPr>
              <a:t> kaki, </a:t>
            </a:r>
            <a:r>
              <a:rPr lang="en-MY" b="1" dirty="0" err="1">
                <a:solidFill>
                  <a:schemeClr val="tx1"/>
                </a:solidFill>
              </a:rPr>
              <a:t>topi</a:t>
            </a:r>
            <a:r>
              <a:rPr lang="en-MY" b="1" dirty="0">
                <a:solidFill>
                  <a:schemeClr val="tx1"/>
                </a:solidFill>
              </a:rPr>
              <a:t>, alas kaki </a:t>
            </a:r>
            <a:r>
              <a:rPr lang="en-MY" b="1" dirty="0" err="1">
                <a:solidFill>
                  <a:schemeClr val="tx1"/>
                </a:solidFill>
              </a:rPr>
              <a:t>dan</a:t>
            </a:r>
            <a:r>
              <a:rPr lang="en-MY" b="1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salap</a:t>
            </a:r>
            <a:r>
              <a:rPr lang="en-MY" b="1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atau</a:t>
            </a:r>
            <a:r>
              <a:rPr lang="en-MY" b="1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losyen</a:t>
            </a:r>
            <a:r>
              <a:rPr lang="en-MY" b="1" dirty="0">
                <a:solidFill>
                  <a:schemeClr val="tx1"/>
                </a:solidFill>
              </a:rPr>
              <a:t> </a:t>
            </a:r>
            <a:r>
              <a:rPr lang="en-MY" b="1" dirty="0" err="1" smtClean="0">
                <a:solidFill>
                  <a:schemeClr val="tx1"/>
                </a:solidFill>
              </a:rPr>
              <a:t>pelindung</a:t>
            </a:r>
            <a:r>
              <a:rPr lang="en-MY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MY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MY" b="1" dirty="0" smtClean="0">
                <a:solidFill>
                  <a:schemeClr val="tx1"/>
                </a:solidFill>
              </a:rPr>
              <a:t>AKTA </a:t>
            </a:r>
            <a:r>
              <a:rPr lang="en-MY" b="1" dirty="0">
                <a:solidFill>
                  <a:schemeClr val="tx1"/>
                </a:solidFill>
              </a:rPr>
              <a:t>KESELAMATAN DAN KESIHATAN PEKERJAAN 1994 </a:t>
            </a:r>
            <a:endParaRPr lang="en-MY" b="1" dirty="0" smtClean="0">
              <a:solidFill>
                <a:schemeClr val="tx1"/>
              </a:solidFill>
            </a:endParaRPr>
          </a:p>
          <a:p>
            <a:pPr marL="300038" lvl="1" indent="0">
              <a:buNone/>
            </a:pPr>
            <a:r>
              <a:rPr lang="en-MY" dirty="0" err="1" smtClean="0">
                <a:solidFill>
                  <a:schemeClr val="tx1"/>
                </a:solidFill>
              </a:rPr>
              <a:t>Seksyen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>
                <a:solidFill>
                  <a:schemeClr val="tx1"/>
                </a:solidFill>
              </a:rPr>
              <a:t>66. </a:t>
            </a:r>
            <a:r>
              <a:rPr lang="en-MY" dirty="0" err="1">
                <a:solidFill>
                  <a:schemeClr val="tx1"/>
                </a:solidFill>
              </a:rPr>
              <a:t>Peraturan-peraturan</a:t>
            </a:r>
            <a:r>
              <a:rPr lang="en-MY" dirty="0" smtClean="0">
                <a:solidFill>
                  <a:schemeClr val="tx1"/>
                </a:solidFill>
              </a:rPr>
              <a:t>.</a:t>
            </a:r>
          </a:p>
          <a:p>
            <a:pPr marL="300038" lvl="1" indent="0">
              <a:buNone/>
            </a:pPr>
            <a:r>
              <a:rPr lang="en-MY" dirty="0" smtClean="0">
                <a:solidFill>
                  <a:schemeClr val="tx1"/>
                </a:solidFill>
              </a:rPr>
              <a:t>(</a:t>
            </a:r>
            <a:r>
              <a:rPr lang="en-MY" dirty="0">
                <a:solidFill>
                  <a:schemeClr val="tx1"/>
                </a:solidFill>
              </a:rPr>
              <a:t>j) </a:t>
            </a:r>
            <a:r>
              <a:rPr lang="en-MY" dirty="0" err="1">
                <a:solidFill>
                  <a:schemeClr val="tx1"/>
                </a:solidFill>
              </a:rPr>
              <a:t>menetapkan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kehendak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berkenaan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dengan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pengadaan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penggunaan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pakaian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atau</a:t>
            </a:r>
            <a:r>
              <a:rPr lang="en-MY" b="1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kelengkapan</a:t>
            </a:r>
            <a:r>
              <a:rPr lang="en-MY" b="1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perlindungan</a:t>
            </a:r>
            <a:r>
              <a:rPr lang="en-MY" b="1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kelengkapan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penyelamat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dalam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hal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keadaan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tertentu</a:t>
            </a:r>
            <a:r>
              <a:rPr lang="en-MY" dirty="0">
                <a:solidFill>
                  <a:schemeClr val="tx1"/>
                </a:solidFill>
              </a:rPr>
              <a:t> </a:t>
            </a:r>
          </a:p>
          <a:p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1381894" y="1092681"/>
            <a:ext cx="5797296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/>
              <a:t>Kelengkapan pelindung diri</a:t>
            </a:r>
            <a:endParaRPr lang="en-MY" sz="1800" dirty="0"/>
          </a:p>
        </p:txBody>
      </p:sp>
    </p:spTree>
    <p:extLst>
      <p:ext uri="{BB962C8B-B14F-4D97-AF65-F5344CB8AC3E}">
        <p14:creationId xmlns:p14="http://schemas.microsoft.com/office/powerpoint/2010/main" val="15668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763" t="42650" r="58814" b="40769"/>
          <a:stretch/>
        </p:blipFill>
        <p:spPr>
          <a:xfrm>
            <a:off x="309233" y="1698697"/>
            <a:ext cx="1292469" cy="1279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763" t="19631" r="58814" b="63617"/>
          <a:stretch/>
        </p:blipFill>
        <p:spPr>
          <a:xfrm>
            <a:off x="7227434" y="4538705"/>
            <a:ext cx="1292469" cy="1292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876954" y="1876336"/>
            <a:ext cx="6642949" cy="2768168"/>
          </a:xfrm>
        </p:spPr>
        <p:txBody>
          <a:bodyPr>
            <a:normAutofit/>
          </a:bodyPr>
          <a:lstStyle/>
          <a:p>
            <a:r>
              <a:rPr lang="en-US" sz="1800" dirty="0" err="1"/>
              <a:t>Sebelum</a:t>
            </a:r>
            <a:r>
              <a:rPr lang="en-US" sz="1800" dirty="0"/>
              <a:t> 2016, </a:t>
            </a:r>
            <a:r>
              <a:rPr lang="en-US" sz="1800" dirty="0" err="1">
                <a:solidFill>
                  <a:schemeClr val="tx1"/>
                </a:solidFill>
              </a:rPr>
              <a:t>kelulusan</a:t>
            </a:r>
            <a:r>
              <a:rPr lang="en-US" sz="1800" dirty="0"/>
              <a:t> KPD </a:t>
            </a:r>
            <a:r>
              <a:rPr lang="en-US" sz="1800" dirty="0" err="1"/>
              <a:t>hanyalah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>
                <a:solidFill>
                  <a:schemeClr val="tx1"/>
                </a:solidFill>
              </a:rPr>
              <a:t>semakan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dokumen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tanpa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mengetahui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lebih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lanjut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mengenai</a:t>
            </a:r>
            <a:r>
              <a:rPr lang="en-US" sz="1800" dirty="0">
                <a:solidFill>
                  <a:schemeClr val="tx1"/>
                </a:solidFill>
              </a:rPr>
              <a:t> standard yang </a:t>
            </a:r>
            <a:r>
              <a:rPr lang="en-US" sz="1800" dirty="0" err="1">
                <a:solidFill>
                  <a:schemeClr val="tx1"/>
                </a:solidFill>
              </a:rPr>
              <a:t>digunapakai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Pada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tarikh</a:t>
            </a:r>
            <a:r>
              <a:rPr lang="en-US" sz="1800" dirty="0">
                <a:solidFill>
                  <a:schemeClr val="tx1"/>
                </a:solidFill>
              </a:rPr>
              <a:t> 20 </a:t>
            </a:r>
            <a:r>
              <a:rPr lang="en-US" sz="1800" dirty="0" err="1">
                <a:solidFill>
                  <a:schemeClr val="tx1"/>
                </a:solidFill>
              </a:rPr>
              <a:t>Julai</a:t>
            </a:r>
            <a:r>
              <a:rPr lang="en-US" sz="1800" dirty="0">
                <a:solidFill>
                  <a:schemeClr val="tx1"/>
                </a:solidFill>
              </a:rPr>
              <a:t> 2016 , </a:t>
            </a:r>
            <a:r>
              <a:rPr lang="en-US" sz="1800" dirty="0" err="1">
                <a:solidFill>
                  <a:schemeClr val="tx1"/>
                </a:solidFill>
              </a:rPr>
              <a:t>jabatan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meluluskan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mekanisma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baru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kelulusan</a:t>
            </a:r>
            <a:r>
              <a:rPr lang="en-US" sz="1800" dirty="0">
                <a:solidFill>
                  <a:schemeClr val="tx1"/>
                </a:solidFill>
              </a:rPr>
              <a:t> KPD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Intipati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penting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mekanisma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baru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adalah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kelulusan</a:t>
            </a:r>
            <a:r>
              <a:rPr lang="en-US" sz="1800" dirty="0">
                <a:solidFill>
                  <a:schemeClr val="tx1"/>
                </a:solidFill>
              </a:rPr>
              <a:t> KPD </a:t>
            </a:r>
            <a:r>
              <a:rPr lang="en-US" sz="1800" dirty="0" err="1">
                <a:solidFill>
                  <a:schemeClr val="tx1"/>
                </a:solidFill>
              </a:rPr>
              <a:t>berdasarkan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keputusan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penyaksian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pengujian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penuh</a:t>
            </a:r>
            <a:r>
              <a:rPr lang="en-US" sz="1800" dirty="0">
                <a:solidFill>
                  <a:schemeClr val="tx1"/>
                </a:solidFill>
              </a:rPr>
              <a:t>( </a:t>
            </a:r>
            <a:r>
              <a:rPr lang="en-US" sz="1800" i="1" dirty="0">
                <a:solidFill>
                  <a:schemeClr val="tx1"/>
                </a:solidFill>
              </a:rPr>
              <a:t>full type test)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bagi</a:t>
            </a:r>
            <a:r>
              <a:rPr lang="en-US" sz="1800" dirty="0">
                <a:solidFill>
                  <a:schemeClr val="tx1"/>
                </a:solidFill>
              </a:rPr>
              <a:t> KPD yang </a:t>
            </a:r>
            <a:r>
              <a:rPr lang="en-US" sz="1800" dirty="0" err="1">
                <a:solidFill>
                  <a:schemeClr val="tx1"/>
                </a:solidFill>
              </a:rPr>
              <a:t>dilakukan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oleh</a:t>
            </a:r>
            <a:r>
              <a:rPr lang="en-US" sz="1800" dirty="0">
                <a:solidFill>
                  <a:schemeClr val="tx1"/>
                </a:solidFill>
              </a:rPr>
              <a:t> SIRIM QAS International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disaksikan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oleh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pegawai</a:t>
            </a:r>
            <a:r>
              <a:rPr lang="en-US" sz="1800" dirty="0">
                <a:solidFill>
                  <a:schemeClr val="tx1"/>
                </a:solidFill>
              </a:rPr>
              <a:t> JKKP</a:t>
            </a:r>
            <a:endParaRPr lang="en-MY" sz="1800" dirty="0">
              <a:solidFill>
                <a:schemeClr val="tx1"/>
              </a:solidFill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MY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black">
          <a:xfrm>
            <a:off x="1787652" y="1067095"/>
            <a:ext cx="5797296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/>
              <a:t>Kelengkapan pelindung diri</a:t>
            </a:r>
            <a:endParaRPr lang="en-MY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black">
          <a:xfrm>
            <a:off x="1621010" y="1156826"/>
            <a:ext cx="5797296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 dirty="0"/>
              <a:t>SIRIM QAS INTERNATIONAL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5303" y="2304953"/>
            <a:ext cx="1470360" cy="2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cxnSp>
        <p:nvCxnSpPr>
          <p:cNvPr id="9" name="Elbow Connector 8"/>
          <p:cNvCxnSpPr/>
          <p:nvPr/>
        </p:nvCxnSpPr>
        <p:spPr>
          <a:xfrm rot="10800000">
            <a:off x="3109600" y="2304954"/>
            <a:ext cx="829754" cy="566017"/>
          </a:xfrm>
          <a:prstGeom prst="bentConnector3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3798" y="2128295"/>
            <a:ext cx="24674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JKKP HIE 127/379/29 (1)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MY" sz="1400" dirty="0" err="1"/>
              <a:t>Dilantik</a:t>
            </a:r>
            <a:r>
              <a:rPr lang="en-MY" sz="1400" dirty="0"/>
              <a:t> </a:t>
            </a:r>
            <a:r>
              <a:rPr lang="en-MY" sz="1400" dirty="0" err="1"/>
              <a:t>sebagai</a:t>
            </a:r>
            <a:r>
              <a:rPr lang="en-MY" sz="1400" dirty="0"/>
              <a:t> </a:t>
            </a:r>
            <a:r>
              <a:rPr lang="en-MY" sz="1400" dirty="0" err="1"/>
              <a:t>Badan</a:t>
            </a:r>
            <a:r>
              <a:rPr lang="en-MY" sz="1400" dirty="0"/>
              <a:t> </a:t>
            </a:r>
            <a:r>
              <a:rPr lang="en-MY" sz="1400" dirty="0" err="1" smtClean="0"/>
              <a:t>Pemeriksaan</a:t>
            </a:r>
            <a:r>
              <a:rPr lang="en-MY" sz="1400" dirty="0" smtClean="0"/>
              <a:t> </a:t>
            </a:r>
            <a:r>
              <a:rPr lang="en-MY" sz="1400" dirty="0" err="1" smtClean="0"/>
              <a:t>Bebas</a:t>
            </a:r>
            <a:r>
              <a:rPr lang="en-MY" sz="1400" dirty="0" smtClean="0"/>
              <a:t> yang </a:t>
            </a:r>
            <a:r>
              <a:rPr lang="en-MY" sz="1400" dirty="0"/>
              <a:t>di </a:t>
            </a:r>
            <a:r>
              <a:rPr lang="en-MY" sz="1400" dirty="0" err="1"/>
              <a:t>iktiraf</a:t>
            </a:r>
            <a:endParaRPr lang="en-MY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MY" sz="1400" dirty="0" err="1"/>
              <a:t>Sah</a:t>
            </a:r>
            <a:r>
              <a:rPr lang="en-MY" sz="1400" dirty="0"/>
              <a:t> </a:t>
            </a:r>
            <a:r>
              <a:rPr lang="en-MY" sz="1400" dirty="0" err="1"/>
              <a:t>untuk</a:t>
            </a:r>
            <a:r>
              <a:rPr lang="en-MY" sz="1400" dirty="0"/>
              <a:t> 5 </a:t>
            </a:r>
            <a:r>
              <a:rPr lang="en-MY" sz="1400" dirty="0" err="1"/>
              <a:t>tahun</a:t>
            </a:r>
            <a:endParaRPr lang="en-MY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1334" y="3772865"/>
            <a:ext cx="20445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Kelulusan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PPE </a:t>
            </a:r>
          </a:p>
          <a:p>
            <a:r>
              <a:rPr lang="en-MY" sz="1400" dirty="0" err="1"/>
              <a:t>Hanya</a:t>
            </a:r>
            <a:r>
              <a:rPr lang="en-MY" sz="1400" dirty="0"/>
              <a:t> </a:t>
            </a:r>
            <a:r>
              <a:rPr lang="en-MY" sz="1400" dirty="0" err="1"/>
              <a:t>menerima</a:t>
            </a:r>
            <a:r>
              <a:rPr lang="en-MY" sz="1400" dirty="0"/>
              <a:t> </a:t>
            </a:r>
            <a:r>
              <a:rPr lang="en-MY" sz="1400" dirty="0" err="1"/>
              <a:t>laporan</a:t>
            </a:r>
            <a:r>
              <a:rPr lang="en-MY" sz="1400" dirty="0"/>
              <a:t> </a:t>
            </a:r>
            <a:r>
              <a:rPr lang="en-MY" sz="1400" dirty="0" err="1"/>
              <a:t>pengujian</a:t>
            </a:r>
            <a:r>
              <a:rPr lang="en-MY" sz="1400" dirty="0"/>
              <a:t> </a:t>
            </a:r>
            <a:r>
              <a:rPr lang="en-MY" sz="1400" dirty="0" err="1"/>
              <a:t>penuh</a:t>
            </a:r>
            <a:r>
              <a:rPr lang="en-MY" sz="1400" dirty="0"/>
              <a:t> &amp; </a:t>
            </a:r>
            <a:r>
              <a:rPr lang="en-MY" sz="1400" dirty="0" err="1"/>
              <a:t>lesen</a:t>
            </a:r>
            <a:r>
              <a:rPr lang="en-MY" sz="1400" dirty="0"/>
              <a:t> </a:t>
            </a:r>
            <a:r>
              <a:rPr lang="en-MY" sz="1400" dirty="0" err="1"/>
              <a:t>pensijilan</a:t>
            </a:r>
            <a:r>
              <a:rPr lang="en-MY" sz="1400" dirty="0"/>
              <a:t> </a:t>
            </a:r>
            <a:r>
              <a:rPr lang="en-MY" sz="1400" dirty="0" err="1"/>
              <a:t>produk</a:t>
            </a:r>
            <a:r>
              <a:rPr lang="en-MY" sz="1400" dirty="0"/>
              <a:t> </a:t>
            </a:r>
            <a:r>
              <a:rPr lang="en-MY" sz="1400" dirty="0" err="1"/>
              <a:t>dari</a:t>
            </a:r>
            <a:r>
              <a:rPr lang="en-MY" sz="1400" dirty="0"/>
              <a:t> SIRIM</a:t>
            </a:r>
          </a:p>
        </p:txBody>
      </p:sp>
      <p:cxnSp>
        <p:nvCxnSpPr>
          <p:cNvPr id="12" name="Elbow Connector 11"/>
          <p:cNvCxnSpPr/>
          <p:nvPr/>
        </p:nvCxnSpPr>
        <p:spPr>
          <a:xfrm rot="10800000" flipV="1">
            <a:off x="2333003" y="3619480"/>
            <a:ext cx="1652301" cy="303039"/>
          </a:xfrm>
          <a:prstGeom prst="bentConnector3">
            <a:avLst>
              <a:gd name="adj1" fmla="val 26209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60693" y="2128295"/>
            <a:ext cx="3320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69" lvl="2" indent="-257175">
              <a:buFont typeface="+mj-lt"/>
              <a:buAutoNum type="arabicPeriod"/>
            </a:pP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Pematuhan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Seksyen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Kesihatan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1994 yang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melantik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pemeriksa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tertakluk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kawalan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arahan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pengawasan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Pengarah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21469" lvl="2" indent="-257175">
              <a:buFont typeface="+mj-lt"/>
              <a:buAutoNum type="arabicPeriod"/>
            </a:pPr>
            <a:endParaRPr lang="en-MY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469" lvl="2" indent="-257175">
              <a:buFont typeface="+mj-lt"/>
              <a:buAutoNum type="arabicPeriod"/>
            </a:pP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kemudahan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pengujian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endParaRPr lang="en-MY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469" lvl="2" indent="-257175">
              <a:buFont typeface="+mj-lt"/>
              <a:buAutoNum type="arabicPeriod"/>
            </a:pPr>
            <a:endParaRPr lang="en-MY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469" lvl="2" indent="-257175">
              <a:buFont typeface="+mj-lt"/>
              <a:buAutoNum type="arabicPeriod"/>
            </a:pP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kepakaran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mendokumenkan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pengesahan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ujian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makmal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diiktiraf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ISO / IEC 17025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menandatangani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ILAC / APLAC MRA</a:t>
            </a:r>
          </a:p>
        </p:txBody>
      </p:sp>
    </p:spTree>
    <p:extLst>
      <p:ext uri="{BB962C8B-B14F-4D97-AF65-F5344CB8AC3E}">
        <p14:creationId xmlns:p14="http://schemas.microsoft.com/office/powerpoint/2010/main" val="11603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700971" y="1898359"/>
            <a:ext cx="4486638" cy="3957629"/>
            <a:chOff x="3555478" y="1422180"/>
            <a:chExt cx="5668370" cy="475229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2338" t="27679" r="43855" b="19519"/>
            <a:stretch/>
          </p:blipFill>
          <p:spPr>
            <a:xfrm>
              <a:off x="3555478" y="1422180"/>
              <a:ext cx="5668370" cy="38432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Rectangle 27"/>
            <p:cNvSpPr/>
            <p:nvPr/>
          </p:nvSpPr>
          <p:spPr>
            <a:xfrm>
              <a:off x="3555478" y="5207909"/>
              <a:ext cx="5668370" cy="9665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>
                <a:solidFill>
                  <a:schemeClr val="tx1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17936" t="28739" r="52811" b="20448"/>
            <a:stretch/>
          </p:blipFill>
          <p:spPr>
            <a:xfrm>
              <a:off x="5312570" y="5265436"/>
              <a:ext cx="768300" cy="7506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17861" t="28054" r="52736" b="21058"/>
            <a:stretch/>
          </p:blipFill>
          <p:spPr>
            <a:xfrm>
              <a:off x="6793675" y="5265470"/>
              <a:ext cx="771042" cy="7506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Rectangle 14"/>
          <p:cNvSpPr/>
          <p:nvPr/>
        </p:nvSpPr>
        <p:spPr>
          <a:xfrm>
            <a:off x="2452268" y="2975370"/>
            <a:ext cx="147527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dirty="0">
                <a:ln w="3810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3476" y="1898359"/>
            <a:ext cx="821366" cy="3957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24772" y="1898359"/>
            <a:ext cx="821366" cy="3957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0424" y="1902134"/>
            <a:ext cx="147527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dirty="0">
                <a:ln w="3810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32621" y="2940270"/>
            <a:ext cx="147527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dirty="0">
                <a:ln w="3810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38597" y="4067245"/>
            <a:ext cx="147527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dirty="0">
                <a:ln w="3810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3476" y="4255863"/>
            <a:ext cx="112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Model : 642</a:t>
            </a:r>
          </a:p>
          <a:p>
            <a:r>
              <a:rPr lang="en-MY" sz="1200" dirty="0"/>
              <a:t>Company :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54351" y="5235112"/>
            <a:ext cx="112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Model : 9</a:t>
            </a:r>
          </a:p>
          <a:p>
            <a:r>
              <a:rPr lang="en-MY" sz="1200" dirty="0"/>
              <a:t>Syarikat :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63215" y="5235112"/>
            <a:ext cx="112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Model : 8</a:t>
            </a:r>
          </a:p>
          <a:p>
            <a:r>
              <a:rPr lang="en-MY" sz="1200" dirty="0"/>
              <a:t>Syarikat :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18306" y="2021344"/>
            <a:ext cx="118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Model : 45</a:t>
            </a:r>
          </a:p>
          <a:p>
            <a:r>
              <a:rPr lang="en-MY" sz="1200" dirty="0"/>
              <a:t>Company : 8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black">
          <a:xfrm>
            <a:off x="1853125" y="1266553"/>
            <a:ext cx="5797296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 dirty="0" err="1"/>
              <a:t>Bilangan</a:t>
            </a:r>
            <a:r>
              <a:rPr lang="en-MY" sz="1800" dirty="0"/>
              <a:t> model yang </a:t>
            </a:r>
            <a:r>
              <a:rPr lang="en-MY" sz="1800" dirty="0" err="1"/>
              <a:t>diluluskan</a:t>
            </a:r>
            <a:endParaRPr lang="en-MY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9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10340" r="1552"/>
          <a:stretch/>
        </p:blipFill>
        <p:spPr>
          <a:xfrm>
            <a:off x="1203666" y="1954494"/>
            <a:ext cx="7176520" cy="43266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black">
          <a:xfrm>
            <a:off x="828942" y="1228330"/>
            <a:ext cx="7657032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 dirty="0"/>
              <a:t>CARTA ALIR PROSES KELULUSAN KELENGKAPAN PELINDUNG DIRI</a:t>
            </a:r>
          </a:p>
        </p:txBody>
      </p:sp>
    </p:spTree>
    <p:extLst>
      <p:ext uri="{BB962C8B-B14F-4D97-AF65-F5344CB8AC3E}">
        <p14:creationId xmlns:p14="http://schemas.microsoft.com/office/powerpoint/2010/main" val="3322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95528" y="1991482"/>
            <a:ext cx="1376772" cy="16661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endParaRPr lang="en-US" sz="1350" b="1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8756" y="1991482"/>
            <a:ext cx="1376772" cy="1666118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1984" y="1991484"/>
            <a:ext cx="1249767" cy="21637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2514600" y="1965108"/>
            <a:ext cx="1376772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0338" y="2595080"/>
            <a:ext cx="1430778" cy="2915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36922" indent="-136922">
              <a:buFont typeface="Arial" pitchFamily="34" charset="0"/>
              <a:buChar char="•"/>
            </a:pPr>
            <a:r>
              <a:rPr lang="en-US" sz="1050" dirty="0" err="1">
                <a:solidFill>
                  <a:schemeClr val="tx1"/>
                </a:solidFill>
              </a:rPr>
              <a:t>Mendapatkan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kelulusan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merangka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Peraturan</a:t>
            </a:r>
            <a:r>
              <a:rPr lang="en-US" sz="1050" dirty="0">
                <a:solidFill>
                  <a:schemeClr val="tx1"/>
                </a:solidFill>
              </a:rPr>
              <a:t> KPD 20XX </a:t>
            </a:r>
            <a:r>
              <a:rPr lang="en-US" sz="1050" dirty="0" err="1">
                <a:solidFill>
                  <a:schemeClr val="tx1"/>
                </a:solidFill>
              </a:rPr>
              <a:t>dari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Mesyuarat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Semakan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Dasar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Jabatan</a:t>
            </a:r>
            <a:r>
              <a:rPr lang="en-US" sz="1050" dirty="0">
                <a:solidFill>
                  <a:schemeClr val="tx1"/>
                </a:solidFill>
              </a:rPr>
              <a:t>.</a:t>
            </a: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136922" indent="-136922"/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6290" y="1965108"/>
            <a:ext cx="1376772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46140" y="1965108"/>
            <a:ext cx="1376772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2019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838636" y="2000250"/>
            <a:ext cx="0" cy="486054"/>
          </a:xfrm>
          <a:prstGeom prst="line">
            <a:avLst/>
          </a:prstGeom>
          <a:ln w="15875">
            <a:solidFill>
              <a:schemeClr val="bg1"/>
            </a:solidFill>
            <a:prstDash val="dash"/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18756" y="2559909"/>
            <a:ext cx="1458162" cy="384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50" dirty="0"/>
          </a:p>
          <a:p>
            <a:pPr marL="136922" indent="-136922">
              <a:buFont typeface="Arial" pitchFamily="34" charset="0"/>
              <a:buChar char="•"/>
            </a:pPr>
            <a:endParaRPr lang="en-US" sz="1050" dirty="0"/>
          </a:p>
          <a:p>
            <a:pPr marL="136922" indent="-136922">
              <a:buFont typeface="Arial" pitchFamily="34" charset="0"/>
              <a:buChar char="•"/>
            </a:pPr>
            <a:endParaRPr lang="en-US" sz="105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42792" y="2000250"/>
            <a:ext cx="0" cy="486054"/>
          </a:xfrm>
          <a:prstGeom prst="line">
            <a:avLst/>
          </a:prstGeom>
          <a:ln w="15875">
            <a:solidFill>
              <a:schemeClr val="bg1"/>
            </a:solidFill>
            <a:prstDash val="dash"/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92942" y="1971396"/>
            <a:ext cx="0" cy="486054"/>
          </a:xfrm>
          <a:prstGeom prst="line">
            <a:avLst/>
          </a:prstGeom>
          <a:ln w="15875">
            <a:solidFill>
              <a:schemeClr val="bg1"/>
            </a:solidFill>
            <a:prstDash val="dash"/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268906" y="2553444"/>
            <a:ext cx="1476393" cy="1585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tx1"/>
                </a:solidFill>
              </a:rPr>
              <a:t>Semakan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dan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pertimbangan</a:t>
            </a:r>
            <a:r>
              <a:rPr lang="en-US" sz="1050" dirty="0">
                <a:solidFill>
                  <a:schemeClr val="tx1"/>
                </a:solidFill>
              </a:rPr>
              <a:t>  </a:t>
            </a:r>
            <a:r>
              <a:rPr lang="en-US" sz="1050" dirty="0" err="1">
                <a:solidFill>
                  <a:schemeClr val="tx1"/>
                </a:solidFill>
              </a:rPr>
              <a:t>kelulusan</a:t>
            </a:r>
            <a:r>
              <a:rPr lang="en-US" sz="1050" dirty="0">
                <a:solidFill>
                  <a:schemeClr val="tx1"/>
                </a:solidFill>
              </a:rPr>
              <a:t> AG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136922" indent="-136922">
              <a:buFont typeface="Arial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538936" y="2048634"/>
            <a:ext cx="160736" cy="18021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88786" y="2048634"/>
            <a:ext cx="160736" cy="18021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43000" y="2571750"/>
            <a:ext cx="6858000" cy="11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2541984" y="2193708"/>
            <a:ext cx="4131078" cy="378042"/>
          </a:xfrm>
          <a:prstGeom prst="rightArrow">
            <a:avLst>
              <a:gd name="adj1" fmla="val 52431"/>
              <a:gd name="adj2" fmla="val 47266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54E787B5-2BF2-40A6-A1E5-B966D65D56EA}"/>
              </a:ext>
            </a:extLst>
          </p:cNvPr>
          <p:cNvSpPr txBox="1">
            <a:spLocks/>
          </p:cNvSpPr>
          <p:nvPr/>
        </p:nvSpPr>
        <p:spPr>
          <a:xfrm>
            <a:off x="1602486" y="857250"/>
            <a:ext cx="5941314" cy="7429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/>
          </a:p>
        </p:txBody>
      </p:sp>
      <p:sp>
        <p:nvSpPr>
          <p:cNvPr id="44" name="Oval 43"/>
          <p:cNvSpPr/>
          <p:nvPr/>
        </p:nvSpPr>
        <p:spPr>
          <a:xfrm>
            <a:off x="2816278" y="2048634"/>
            <a:ext cx="160736" cy="18021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" name="Line Callout 3 5"/>
          <p:cNvSpPr/>
          <p:nvPr/>
        </p:nvSpPr>
        <p:spPr>
          <a:xfrm>
            <a:off x="3846519" y="2646546"/>
            <a:ext cx="1494624" cy="150095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4851"/>
              <a:gd name="adj8" fmla="val 17955"/>
            </a:avLst>
          </a:prstGeom>
          <a:solidFill>
            <a:schemeClr val="accent1">
              <a:alpha val="50000"/>
            </a:schemeClr>
          </a:soli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tx1"/>
                </a:solidFill>
              </a:rPr>
              <a:t>Merangka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Peraturan</a:t>
            </a:r>
            <a:r>
              <a:rPr lang="en-US" sz="1050" dirty="0">
                <a:solidFill>
                  <a:schemeClr val="tx1"/>
                </a:solidFill>
              </a:rPr>
              <a:t> KPD 20XX</a:t>
            </a:r>
          </a:p>
          <a:p>
            <a:pPr algn="ctr"/>
            <a:endParaRPr lang="en-MY" sz="13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8071" y="4155269"/>
            <a:ext cx="4362532" cy="9694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MY" sz="1050" dirty="0" err="1">
                <a:solidFill>
                  <a:schemeClr val="bg1"/>
                </a:solidFill>
              </a:rPr>
              <a:t>Menubuhkan</a:t>
            </a:r>
            <a:r>
              <a:rPr lang="en-MY" sz="1050" dirty="0">
                <a:solidFill>
                  <a:schemeClr val="bg1"/>
                </a:solidFill>
              </a:rPr>
              <a:t> J/</a:t>
            </a:r>
            <a:r>
              <a:rPr lang="en-MY" sz="1050" dirty="0" err="1">
                <a:solidFill>
                  <a:schemeClr val="bg1"/>
                </a:solidFill>
              </a:rPr>
              <a:t>kuasa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dan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menjalankan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mesyuarat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dalam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merangka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draf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MY" sz="1050" dirty="0" err="1">
                <a:solidFill>
                  <a:schemeClr val="bg1"/>
                </a:solidFill>
              </a:rPr>
              <a:t>Meningkatkan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bilangan</a:t>
            </a:r>
            <a:r>
              <a:rPr lang="en-MY" sz="1050" dirty="0">
                <a:solidFill>
                  <a:schemeClr val="bg1"/>
                </a:solidFill>
              </a:rPr>
              <a:t> model KPD yang </a:t>
            </a:r>
            <a:r>
              <a:rPr lang="en-MY" sz="1050" dirty="0" err="1">
                <a:solidFill>
                  <a:schemeClr val="bg1"/>
                </a:solidFill>
              </a:rPr>
              <a:t>diluluskan</a:t>
            </a:r>
            <a:r>
              <a:rPr lang="en-MY" sz="1050" dirty="0">
                <a:solidFill>
                  <a:schemeClr val="bg1"/>
                </a:solidFill>
              </a:rPr>
              <a:t> KP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MY" sz="1050" dirty="0" err="1">
                <a:solidFill>
                  <a:schemeClr val="bg1"/>
                </a:solidFill>
              </a:rPr>
              <a:t>Menjalankan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aktiviti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promosi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kesedaran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kepada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majikan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dan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pekerja</a:t>
            </a:r>
            <a:endParaRPr lang="en-MY" sz="1050" dirty="0">
              <a:solidFill>
                <a:schemeClr val="bg1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MY" sz="1050" dirty="0" err="1">
                <a:solidFill>
                  <a:schemeClr val="bg1"/>
                </a:solidFill>
              </a:rPr>
              <a:t>Menghasilkan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risalah</a:t>
            </a:r>
            <a:r>
              <a:rPr lang="en-MY" sz="1050" dirty="0">
                <a:solidFill>
                  <a:schemeClr val="bg1"/>
                </a:solidFill>
              </a:rPr>
              <a:t> </a:t>
            </a:r>
            <a:r>
              <a:rPr lang="en-MY" sz="1050" dirty="0" err="1">
                <a:solidFill>
                  <a:schemeClr val="bg1"/>
                </a:solidFill>
              </a:rPr>
              <a:t>dan</a:t>
            </a:r>
            <a:r>
              <a:rPr lang="en-MY" sz="1050" dirty="0">
                <a:solidFill>
                  <a:schemeClr val="bg1"/>
                </a:solidFill>
              </a:rPr>
              <a:t> poster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MY" sz="1500" dirty="0" err="1">
                <a:solidFill>
                  <a:schemeClr val="bg1"/>
                </a:solidFill>
              </a:rPr>
              <a:t>Memperkenalkan</a:t>
            </a:r>
            <a:r>
              <a:rPr lang="en-MY" sz="1500" dirty="0">
                <a:solidFill>
                  <a:schemeClr val="bg1"/>
                </a:solidFill>
              </a:rPr>
              <a:t> logo DOSH-SIRIM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51772" y="5156603"/>
            <a:ext cx="3334288" cy="354319"/>
          </a:xfrm>
          <a:prstGeom prst="rect">
            <a:avLst/>
          </a:prstGeom>
          <a:noFill/>
          <a:ln w="571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1" name="Title 1"/>
          <p:cNvSpPr txBox="1">
            <a:spLocks/>
          </p:cNvSpPr>
          <p:nvPr/>
        </p:nvSpPr>
        <p:spPr bwMode="black">
          <a:xfrm>
            <a:off x="1853125" y="1266553"/>
            <a:ext cx="5797296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 dirty="0" err="1"/>
              <a:t>Pelan</a:t>
            </a:r>
            <a:r>
              <a:rPr lang="en-MY" sz="1800" dirty="0"/>
              <a:t> </a:t>
            </a:r>
            <a:r>
              <a:rPr lang="en-MY" sz="1800" dirty="0" err="1"/>
              <a:t>perancangan</a:t>
            </a:r>
            <a:r>
              <a:rPr lang="en-MY" sz="1800" dirty="0"/>
              <a:t> </a:t>
            </a:r>
            <a:r>
              <a:rPr lang="en-MY" sz="1800" dirty="0" err="1"/>
              <a:t>peraturan</a:t>
            </a:r>
            <a:r>
              <a:rPr lang="en-MY" sz="1800" dirty="0"/>
              <a:t> </a:t>
            </a:r>
            <a:r>
              <a:rPr lang="en-MY" sz="1800" dirty="0" err="1"/>
              <a:t>kpd</a:t>
            </a:r>
            <a:endParaRPr lang="en-MY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4621" y="1553019"/>
            <a:ext cx="6348913" cy="4424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cxnSp>
        <p:nvCxnSpPr>
          <p:cNvPr id="33" name="OTLSHAPE_M_8e08e7335a4c49149c054cdf1f1b8ff4_Connector1" hidden="1"/>
          <p:cNvCxnSpPr/>
          <p:nvPr>
            <p:custDataLst>
              <p:tags r:id="rId2"/>
            </p:custDataLst>
          </p:nvPr>
        </p:nvCxnSpPr>
        <p:spPr>
          <a:xfrm>
            <a:off x="876300" y="3438525"/>
            <a:ext cx="0" cy="66675"/>
          </a:xfrm>
          <a:prstGeom prst="line">
            <a:avLst/>
          </a:prstGeom>
          <a:ln w="0" cap="flat" cmpd="sng" algn="ctr">
            <a:solidFill>
              <a:srgbClr val="325A9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4" name="OTLSHAPE_M_8e08e7335a4c49149c054cdf1f1b8ff4_Connector2" hidden="1"/>
          <p:cNvCxnSpPr/>
          <p:nvPr>
            <p:custDataLst>
              <p:tags r:id="rId3"/>
            </p:custDataLst>
          </p:nvPr>
        </p:nvCxnSpPr>
        <p:spPr>
          <a:xfrm>
            <a:off x="876300" y="3609975"/>
            <a:ext cx="0" cy="342900"/>
          </a:xfrm>
          <a:prstGeom prst="line">
            <a:avLst/>
          </a:prstGeom>
          <a:ln w="0" cap="flat" cmpd="sng" algn="ctr">
            <a:solidFill>
              <a:srgbClr val="325A9E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4" name="OTLSHAPE_T_243a8331eff345c192a022902927c0ec_ShapePercentage" hidden="1"/>
          <p:cNvSpPr/>
          <p:nvPr>
            <p:custDataLst>
              <p:tags r:id="rId4"/>
            </p:custDataLst>
          </p:nvPr>
        </p:nvSpPr>
        <p:spPr>
          <a:xfrm>
            <a:off x="742950" y="1762125"/>
            <a:ext cx="0" cy="0"/>
          </a:xfrm>
          <a:prstGeom prst="roundRect">
            <a:avLst>
              <a:gd name="adj" fmla="val 100000"/>
            </a:avLst>
          </a:prstGeom>
          <a:solidFill>
            <a:srgbClr val="000000">
              <a:alpha val="35000"/>
            </a:srgbClr>
          </a:solidFill>
        </p:spPr>
      </p:sp>
      <p:sp>
        <p:nvSpPr>
          <p:cNvPr id="75" name="OTLSHAPE_T_243a8331eff345c192a022902927c0ec_TextPercentage" hidden="1"/>
          <p:cNvSpPr/>
          <p:nvPr>
            <p:custDataLst>
              <p:tags r:id="rId5"/>
            </p:custDataLst>
          </p:nvPr>
        </p:nvSpPr>
        <p:spPr>
          <a:xfrm>
            <a:off x="0" y="1757813"/>
            <a:ext cx="180975" cy="1038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675">
                <a:solidFill>
                  <a:srgbClr val="9F2936">
                    <a:alpha val="100000"/>
                  </a:srgbClr>
                </a:solidFill>
                <a:latin typeface="Arial" panose="02040604050505020304" pitchFamily="18" charset="0"/>
              </a:rPr>
              <a:t>0%</a:t>
            </a:r>
          </a:p>
        </p:txBody>
      </p:sp>
      <p:sp>
        <p:nvSpPr>
          <p:cNvPr id="76" name="OTLSHAPE_T_243a8331eff345c192a022902927c0ec_JoinedDate" hidden="1"/>
          <p:cNvSpPr/>
          <p:nvPr>
            <p:custDataLst>
              <p:tags r:id="rId6"/>
            </p:custDataLst>
          </p:nvPr>
        </p:nvSpPr>
        <p:spPr>
          <a:xfrm>
            <a:off x="0" y="1753502"/>
            <a:ext cx="0" cy="207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sz="1350"/>
          </a:p>
        </p:txBody>
      </p:sp>
      <p:sp>
        <p:nvSpPr>
          <p:cNvPr id="82" name="OTLSHAPE_T_03a09f94a2b34c35ad880bc0c2291dfc_ShapePercentage" hidden="1"/>
          <p:cNvSpPr/>
          <p:nvPr>
            <p:custDataLst>
              <p:tags r:id="rId7"/>
            </p:custDataLst>
          </p:nvPr>
        </p:nvSpPr>
        <p:spPr>
          <a:xfrm>
            <a:off x="876300" y="2114550"/>
            <a:ext cx="0" cy="0"/>
          </a:xfrm>
          <a:prstGeom prst="roundRect">
            <a:avLst>
              <a:gd name="adj" fmla="val 100000"/>
            </a:avLst>
          </a:prstGeom>
          <a:solidFill>
            <a:srgbClr val="000000">
              <a:alpha val="35000"/>
            </a:srgbClr>
          </a:solidFill>
        </p:spPr>
      </p:sp>
      <p:sp>
        <p:nvSpPr>
          <p:cNvPr id="83" name="OTLSHAPE_T_03a09f94a2b34c35ad880bc0c2291dfc_TextPercentage" hidden="1"/>
          <p:cNvSpPr/>
          <p:nvPr>
            <p:custDataLst>
              <p:tags r:id="rId8"/>
            </p:custDataLst>
          </p:nvPr>
        </p:nvSpPr>
        <p:spPr>
          <a:xfrm>
            <a:off x="0" y="2110238"/>
            <a:ext cx="180975" cy="1038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675">
                <a:solidFill>
                  <a:srgbClr val="9F2936">
                    <a:alpha val="100000"/>
                  </a:srgbClr>
                </a:solidFill>
                <a:latin typeface="Arial" panose="02040604050505020304" pitchFamily="18" charset="0"/>
              </a:rPr>
              <a:t>0%</a:t>
            </a:r>
          </a:p>
        </p:txBody>
      </p:sp>
      <p:sp>
        <p:nvSpPr>
          <p:cNvPr id="84" name="OTLSHAPE_T_03a09f94a2b34c35ad880bc0c2291dfc_JoinedDate" hidden="1"/>
          <p:cNvSpPr/>
          <p:nvPr>
            <p:custDataLst>
              <p:tags r:id="rId9"/>
            </p:custDataLst>
          </p:nvPr>
        </p:nvSpPr>
        <p:spPr>
          <a:xfrm>
            <a:off x="0" y="2105927"/>
            <a:ext cx="0" cy="207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sz="1350"/>
          </a:p>
        </p:txBody>
      </p:sp>
      <p:sp>
        <p:nvSpPr>
          <p:cNvPr id="90" name="OTLSHAPE_T_028e3b0d194740829198fd34d6e6d91d_ShapePercentage" hidden="1"/>
          <p:cNvSpPr/>
          <p:nvPr>
            <p:custDataLst>
              <p:tags r:id="rId10"/>
            </p:custDataLst>
          </p:nvPr>
        </p:nvSpPr>
        <p:spPr>
          <a:xfrm>
            <a:off x="4257675" y="2466975"/>
            <a:ext cx="0" cy="0"/>
          </a:xfrm>
          <a:prstGeom prst="roundRect">
            <a:avLst>
              <a:gd name="adj" fmla="val 100000"/>
            </a:avLst>
          </a:prstGeom>
          <a:solidFill>
            <a:srgbClr val="000000">
              <a:alpha val="35000"/>
            </a:srgbClr>
          </a:solidFill>
        </p:spPr>
      </p:sp>
      <p:sp>
        <p:nvSpPr>
          <p:cNvPr id="91" name="OTLSHAPE_T_028e3b0d194740829198fd34d6e6d91d_TextPercentage" hidden="1"/>
          <p:cNvSpPr/>
          <p:nvPr>
            <p:custDataLst>
              <p:tags r:id="rId11"/>
            </p:custDataLst>
          </p:nvPr>
        </p:nvSpPr>
        <p:spPr>
          <a:xfrm>
            <a:off x="0" y="2462663"/>
            <a:ext cx="180975" cy="1038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675">
                <a:solidFill>
                  <a:srgbClr val="9F2936">
                    <a:alpha val="100000"/>
                  </a:srgbClr>
                </a:solidFill>
                <a:latin typeface="Arial" panose="02040604050505020304" pitchFamily="18" charset="0"/>
              </a:rPr>
              <a:t>0%</a:t>
            </a:r>
          </a:p>
        </p:txBody>
      </p:sp>
      <p:sp>
        <p:nvSpPr>
          <p:cNvPr id="92" name="OTLSHAPE_T_028e3b0d194740829198fd34d6e6d91d_JoinedDate" hidden="1"/>
          <p:cNvSpPr/>
          <p:nvPr>
            <p:custDataLst>
              <p:tags r:id="rId12"/>
            </p:custDataLst>
          </p:nvPr>
        </p:nvSpPr>
        <p:spPr>
          <a:xfrm>
            <a:off x="0" y="2458352"/>
            <a:ext cx="0" cy="207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sz="1350"/>
          </a:p>
        </p:txBody>
      </p:sp>
      <p:sp>
        <p:nvSpPr>
          <p:cNvPr id="98" name="OTLSHAPE_T_11810ebba8a0480eaf10b6f1beacd180_ShapePercentage" hidden="1"/>
          <p:cNvSpPr/>
          <p:nvPr>
            <p:custDataLst>
              <p:tags r:id="rId13"/>
            </p:custDataLst>
          </p:nvPr>
        </p:nvSpPr>
        <p:spPr>
          <a:xfrm>
            <a:off x="5905500" y="2819400"/>
            <a:ext cx="0" cy="0"/>
          </a:xfrm>
          <a:prstGeom prst="roundRect">
            <a:avLst>
              <a:gd name="adj" fmla="val 100000"/>
            </a:avLst>
          </a:prstGeom>
          <a:solidFill>
            <a:srgbClr val="000000">
              <a:alpha val="35000"/>
            </a:srgbClr>
          </a:solidFill>
        </p:spPr>
      </p:sp>
      <p:sp>
        <p:nvSpPr>
          <p:cNvPr id="99" name="OTLSHAPE_T_11810ebba8a0480eaf10b6f1beacd180_TextPercentage" hidden="1"/>
          <p:cNvSpPr/>
          <p:nvPr>
            <p:custDataLst>
              <p:tags r:id="rId14"/>
            </p:custDataLst>
          </p:nvPr>
        </p:nvSpPr>
        <p:spPr>
          <a:xfrm>
            <a:off x="0" y="2815088"/>
            <a:ext cx="180975" cy="1038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675">
                <a:solidFill>
                  <a:srgbClr val="9F2936">
                    <a:alpha val="100000"/>
                  </a:srgbClr>
                </a:solidFill>
                <a:latin typeface="Arial" panose="02040604050505020304" pitchFamily="18" charset="0"/>
              </a:rPr>
              <a:t>0%</a:t>
            </a:r>
          </a:p>
        </p:txBody>
      </p:sp>
      <p:sp>
        <p:nvSpPr>
          <p:cNvPr id="100" name="OTLSHAPE_T_11810ebba8a0480eaf10b6f1beacd180_JoinedDate" hidden="1"/>
          <p:cNvSpPr/>
          <p:nvPr>
            <p:custDataLst>
              <p:tags r:id="rId15"/>
            </p:custDataLst>
          </p:nvPr>
        </p:nvSpPr>
        <p:spPr>
          <a:xfrm>
            <a:off x="0" y="2820302"/>
            <a:ext cx="0" cy="207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sz="1350"/>
          </a:p>
        </p:txBody>
      </p:sp>
      <p:sp>
        <p:nvSpPr>
          <p:cNvPr id="101" name="Title 1"/>
          <p:cNvSpPr txBox="1">
            <a:spLocks/>
          </p:cNvSpPr>
          <p:nvPr/>
        </p:nvSpPr>
        <p:spPr bwMode="black">
          <a:xfrm>
            <a:off x="725068" y="819307"/>
            <a:ext cx="6590132" cy="4264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800" dirty="0"/>
              <a:t>CARTA PERBATUAN KELENGKAPAN PELINDUNG DIRI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04202" y="1493576"/>
            <a:ext cx="7956134" cy="5078139"/>
            <a:chOff x="1732339" y="1493577"/>
            <a:chExt cx="5802342" cy="4155338"/>
          </a:xfrm>
        </p:grpSpPr>
        <p:grpSp>
          <p:nvGrpSpPr>
            <p:cNvPr id="138" name="Group 137"/>
            <p:cNvGrpSpPr/>
            <p:nvPr/>
          </p:nvGrpSpPr>
          <p:grpSpPr>
            <a:xfrm>
              <a:off x="1732339" y="1493577"/>
              <a:ext cx="5615591" cy="3012515"/>
              <a:chOff x="1898708" y="959087"/>
              <a:chExt cx="7487454" cy="4387049"/>
            </a:xfrm>
          </p:grpSpPr>
          <p:sp>
            <p:nvSpPr>
              <p:cNvPr id="10" name="OTLSHAPE_TB_00000000000000000000000000000000_LeftEndCaps"/>
              <p:cNvSpPr/>
              <p:nvPr>
                <p:custDataLst>
                  <p:tags r:id="rId35"/>
                </p:custDataLst>
              </p:nvPr>
            </p:nvSpPr>
            <p:spPr>
              <a:xfrm>
                <a:off x="2125400" y="3869931"/>
                <a:ext cx="341975" cy="201693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ED7D31">
                        <a:alpha val="100000"/>
                      </a:srgbClr>
                    </a:solidFill>
                    <a:latin typeface="Arial" panose="02040604050505020304" pitchFamily="18" charset="0"/>
                  </a:rPr>
                  <a:t>2019</a:t>
                </a:r>
              </a:p>
            </p:txBody>
          </p:sp>
          <p:sp>
            <p:nvSpPr>
              <p:cNvPr id="11" name="OTLSHAPE_TB_00000000000000000000000000000000_RightEndCaps"/>
              <p:cNvSpPr/>
              <p:nvPr>
                <p:custDataLst>
                  <p:tags r:id="rId36"/>
                </p:custDataLst>
              </p:nvPr>
            </p:nvSpPr>
            <p:spPr>
              <a:xfrm>
                <a:off x="7571969" y="3888153"/>
                <a:ext cx="341975" cy="201693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ED7D31">
                        <a:alpha val="100000"/>
                      </a:srgbClr>
                    </a:solidFill>
                    <a:latin typeface="Arial" panose="02040604050505020304" pitchFamily="18" charset="0"/>
                  </a:rPr>
                  <a:t>2020</a:t>
                </a:r>
              </a:p>
            </p:txBody>
          </p:sp>
          <p:sp>
            <p:nvSpPr>
              <p:cNvPr id="12" name="OTLSHAPE_TB_00000000000000000000000000000000_ScaleContainer"/>
              <p:cNvSpPr/>
              <p:nvPr>
                <p:custDataLst>
                  <p:tags r:id="rId37"/>
                </p:custDataLst>
              </p:nvPr>
            </p:nvSpPr>
            <p:spPr>
              <a:xfrm>
                <a:off x="2252420" y="4159850"/>
                <a:ext cx="6838750" cy="381000"/>
              </a:xfrm>
              <a:prstGeom prst="roundRect">
                <a:avLst>
                  <a:gd name="adj" fmla="val 100000"/>
                </a:avLst>
              </a:prstGeom>
              <a:solidFill>
                <a:srgbClr val="323232">
                  <a:alpha val="100000"/>
                </a:srgbClr>
              </a:solidFill>
            </p:spPr>
          </p:sp>
          <p:sp>
            <p:nvSpPr>
              <p:cNvPr id="13" name="OTLSHAPE_TB_00000000000000000000000000000000_ElapsedTime"/>
              <p:cNvSpPr/>
              <p:nvPr>
                <p:custDataLst>
                  <p:tags r:id="rId38"/>
                </p:custDataLst>
              </p:nvPr>
            </p:nvSpPr>
            <p:spPr>
              <a:xfrm>
                <a:off x="2359297" y="4493711"/>
                <a:ext cx="2965718" cy="45719"/>
              </a:xfrm>
              <a:prstGeom prst="roundRect">
                <a:avLst>
                  <a:gd name="adj" fmla="val 100000"/>
                </a:avLst>
              </a:prstGeom>
              <a:solidFill>
                <a:srgbClr val="FF0000">
                  <a:alpha val="100000"/>
                </a:srgbClr>
              </a:solidFill>
            </p:spPr>
          </p:sp>
          <p:sp>
            <p:nvSpPr>
              <p:cNvPr id="14" name="OTLSHAPE_TB_00000000000000000000000000000000_TodayMarkerShape"/>
              <p:cNvSpPr/>
              <p:nvPr>
                <p:custDataLst>
                  <p:tags r:id="rId39"/>
                </p:custDataLst>
              </p:nvPr>
            </p:nvSpPr>
            <p:spPr>
              <a:xfrm>
                <a:off x="5279083" y="4536386"/>
                <a:ext cx="114300" cy="127000"/>
              </a:xfrm>
              <a:prstGeom prst="triangle">
                <a:avLst/>
              </a:prstGeom>
              <a:solidFill>
                <a:srgbClr val="FF0000">
                  <a:alpha val="100000"/>
                </a:srgbClr>
              </a:solidFill>
            </p:spPr>
          </p:sp>
          <p:sp>
            <p:nvSpPr>
              <p:cNvPr id="15" name="OTLSHAPE_TB_00000000000000000000000000000000_TodayMarkerText"/>
              <p:cNvSpPr/>
              <p:nvPr>
                <p:custDataLst>
                  <p:tags r:id="rId40"/>
                </p:custDataLst>
              </p:nvPr>
            </p:nvSpPr>
            <p:spPr>
              <a:xfrm>
                <a:off x="3047017" y="4676407"/>
                <a:ext cx="393271" cy="18488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825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Today</a:t>
                </a:r>
              </a:p>
            </p:txBody>
          </p:sp>
          <p:sp>
            <p:nvSpPr>
              <p:cNvPr id="16" name="OTLSHAPE_TB_00000000000000000000000000000000_TimescaleInterval1"/>
              <p:cNvSpPr/>
              <p:nvPr>
                <p:custDataLst>
                  <p:tags r:id="rId41"/>
                </p:custDataLst>
              </p:nvPr>
            </p:nvSpPr>
            <p:spPr>
              <a:xfrm>
                <a:off x="2459835" y="4244608"/>
                <a:ext cx="250069" cy="18488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algn="l"/>
                <a:r>
                  <a:rPr lang="en-US" sz="825" b="1" dirty="0">
                    <a:solidFill>
                      <a:srgbClr val="FFFFFF">
                        <a:alpha val="100000"/>
                      </a:srgbClr>
                    </a:solidFill>
                    <a:latin typeface="Arial" panose="02040604050505020304" pitchFamily="18" charset="0"/>
                  </a:rPr>
                  <a:t>Feb</a:t>
                </a:r>
              </a:p>
            </p:txBody>
          </p:sp>
          <p:cxnSp>
            <p:nvCxnSpPr>
              <p:cNvPr id="17" name="OTLSHAPE_TB_00000000000000000000000000000000_Separator1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2973435" y="4267200"/>
                <a:ext cx="0" cy="203200"/>
              </a:xfrm>
              <a:prstGeom prst="line">
                <a:avLst/>
              </a:prstGeom>
              <a:ln w="12700" cap="flat" cmpd="sng" algn="ctr">
                <a:solidFill>
                  <a:srgbClr val="FFFFFF">
                    <a:alpha val="3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8" name="OTLSHAPE_TB_00000000000000000000000000000000_TimescaleInterval2"/>
              <p:cNvSpPr/>
              <p:nvPr>
                <p:custDataLst>
                  <p:tags r:id="rId43"/>
                </p:custDataLst>
              </p:nvPr>
            </p:nvSpPr>
            <p:spPr>
              <a:xfrm>
                <a:off x="3091253" y="4282707"/>
                <a:ext cx="252205" cy="18488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algn="l"/>
                <a:r>
                  <a:rPr lang="en-US" sz="825" b="1">
                    <a:solidFill>
                      <a:srgbClr val="FFFFFF">
                        <a:alpha val="100000"/>
                      </a:srgbClr>
                    </a:solidFill>
                    <a:latin typeface="Arial" panose="02040604050505020304" pitchFamily="18" charset="0"/>
                  </a:rPr>
                  <a:t>Mar</a:t>
                </a:r>
              </a:p>
            </p:txBody>
          </p:sp>
          <p:cxnSp>
            <p:nvCxnSpPr>
              <p:cNvPr id="19" name="OTLSHAPE_TB_00000000000000000000000000000000_Separator2"/>
              <p:cNvCxnSpPr/>
              <p:nvPr>
                <p:custDataLst>
                  <p:tags r:id="rId44"/>
                </p:custDataLst>
              </p:nvPr>
            </p:nvCxnSpPr>
            <p:spPr>
              <a:xfrm>
                <a:off x="3493626" y="4267200"/>
                <a:ext cx="0" cy="203200"/>
              </a:xfrm>
              <a:prstGeom prst="line">
                <a:avLst/>
              </a:prstGeom>
              <a:ln w="12700" cap="flat" cmpd="sng" algn="ctr">
                <a:solidFill>
                  <a:srgbClr val="FFFFFF">
                    <a:alpha val="3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20" name="OTLSHAPE_TB_00000000000000000000000000000000_TimescaleInterval3"/>
              <p:cNvSpPr/>
              <p:nvPr>
                <p:custDataLst>
                  <p:tags r:id="rId45"/>
                </p:custDataLst>
              </p:nvPr>
            </p:nvSpPr>
            <p:spPr>
              <a:xfrm>
                <a:off x="4272353" y="4282707"/>
                <a:ext cx="275717" cy="18488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algn="l"/>
                <a:r>
                  <a:rPr lang="en-US" sz="825" b="1">
                    <a:solidFill>
                      <a:srgbClr val="FFFFFF">
                        <a:alpha val="100000"/>
                      </a:srgbClr>
                    </a:solidFill>
                    <a:latin typeface="Arial" panose="02040604050505020304" pitchFamily="18" charset="0"/>
                  </a:rPr>
                  <a:t>May</a:t>
                </a:r>
              </a:p>
            </p:txBody>
          </p:sp>
          <p:cxnSp>
            <p:nvCxnSpPr>
              <p:cNvPr id="21" name="OTLSHAPE_TB_00000000000000000000000000000000_Separator3"/>
              <p:cNvCxnSpPr/>
              <p:nvPr>
                <p:custDataLst>
                  <p:tags r:id="rId46"/>
                </p:custDataLst>
              </p:nvPr>
            </p:nvCxnSpPr>
            <p:spPr>
              <a:xfrm>
                <a:off x="5377253" y="4267200"/>
                <a:ext cx="0" cy="203200"/>
              </a:xfrm>
              <a:prstGeom prst="line">
                <a:avLst/>
              </a:prstGeom>
              <a:ln w="12700" cap="flat" cmpd="sng" algn="ctr">
                <a:solidFill>
                  <a:srgbClr val="FFFFFF">
                    <a:alpha val="3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22" name="OTLSHAPE_TB_00000000000000000000000000000000_TimescaleInterval4"/>
              <p:cNvSpPr/>
              <p:nvPr>
                <p:custDataLst>
                  <p:tags r:id="rId47"/>
                </p:custDataLst>
              </p:nvPr>
            </p:nvSpPr>
            <p:spPr>
              <a:xfrm>
                <a:off x="5440753" y="4282707"/>
                <a:ext cx="203048" cy="18488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algn="l"/>
                <a:r>
                  <a:rPr lang="en-US" sz="825" b="1">
                    <a:solidFill>
                      <a:srgbClr val="FFFFFF">
                        <a:alpha val="100000"/>
                      </a:srgbClr>
                    </a:solidFill>
                    <a:latin typeface="Arial" panose="02040604050505020304" pitchFamily="18" charset="0"/>
                  </a:rPr>
                  <a:t>Jul</a:t>
                </a:r>
              </a:p>
            </p:txBody>
          </p:sp>
          <p:cxnSp>
            <p:nvCxnSpPr>
              <p:cNvPr id="23" name="OTLSHAPE_TB_00000000000000000000000000000000_Separator4"/>
              <p:cNvCxnSpPr/>
              <p:nvPr>
                <p:custDataLst>
                  <p:tags r:id="rId48"/>
                </p:custDataLst>
              </p:nvPr>
            </p:nvCxnSpPr>
            <p:spPr>
              <a:xfrm>
                <a:off x="6571053" y="4267200"/>
                <a:ext cx="0" cy="203200"/>
              </a:xfrm>
              <a:prstGeom prst="line">
                <a:avLst/>
              </a:prstGeom>
              <a:ln w="12700" cap="flat" cmpd="sng" algn="ctr">
                <a:solidFill>
                  <a:srgbClr val="FFFFFF">
                    <a:alpha val="3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24" name="OTLSHAPE_TB_00000000000000000000000000000000_TimescaleInterval5"/>
              <p:cNvSpPr/>
              <p:nvPr>
                <p:custDataLst>
                  <p:tags r:id="rId49"/>
                </p:custDataLst>
              </p:nvPr>
            </p:nvSpPr>
            <p:spPr>
              <a:xfrm>
                <a:off x="6634553" y="4282707"/>
                <a:ext cx="258619" cy="18488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algn="l"/>
                <a:r>
                  <a:rPr lang="en-US" sz="825" b="1">
                    <a:solidFill>
                      <a:srgbClr val="FFFFFF">
                        <a:alpha val="100000"/>
                      </a:srgbClr>
                    </a:solidFill>
                    <a:latin typeface="Arial" panose="02040604050505020304" pitchFamily="18" charset="0"/>
                  </a:rPr>
                  <a:t>Sep</a:t>
                </a:r>
              </a:p>
            </p:txBody>
          </p:sp>
          <p:sp>
            <p:nvSpPr>
              <p:cNvPr id="26" name="OTLSHAPE_TB_00000000000000000000000000000000_TimescaleInterval6"/>
              <p:cNvSpPr/>
              <p:nvPr>
                <p:custDataLst>
                  <p:tags r:id="rId50"/>
                </p:custDataLst>
              </p:nvPr>
            </p:nvSpPr>
            <p:spPr>
              <a:xfrm>
                <a:off x="7149876" y="4282707"/>
                <a:ext cx="267168" cy="18488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algn="l"/>
                <a:r>
                  <a:rPr lang="en-US" sz="825" b="1" dirty="0">
                    <a:solidFill>
                      <a:srgbClr val="FFFFFF">
                        <a:alpha val="100000"/>
                      </a:srgbClr>
                    </a:solidFill>
                    <a:latin typeface="Arial" panose="02040604050505020304" pitchFamily="18" charset="0"/>
                  </a:rPr>
                  <a:t>Nov</a:t>
                </a:r>
              </a:p>
            </p:txBody>
          </p:sp>
          <p:cxnSp>
            <p:nvCxnSpPr>
              <p:cNvPr id="27" name="OTLSHAPE_TB_00000000000000000000000000000000_Separator6"/>
              <p:cNvCxnSpPr/>
              <p:nvPr>
                <p:custDataLst>
                  <p:tags r:id="rId51"/>
                </p:custDataLst>
              </p:nvPr>
            </p:nvCxnSpPr>
            <p:spPr>
              <a:xfrm>
                <a:off x="8422612" y="4278270"/>
                <a:ext cx="0" cy="203200"/>
              </a:xfrm>
              <a:prstGeom prst="line">
                <a:avLst/>
              </a:prstGeom>
              <a:ln w="12700" cap="flat" cmpd="sng" algn="ctr">
                <a:solidFill>
                  <a:srgbClr val="FFFFFF">
                    <a:alpha val="3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6" name="OTLSHAPE_M_4e364a9d86f64199aee0d41c0539dfab_Connector1"/>
              <p:cNvCxnSpPr/>
              <p:nvPr>
                <p:custDataLst>
                  <p:tags r:id="rId52"/>
                </p:custDataLst>
              </p:nvPr>
            </p:nvCxnSpPr>
            <p:spPr>
              <a:xfrm>
                <a:off x="5952391" y="3657600"/>
                <a:ext cx="0" cy="469900"/>
              </a:xfrm>
              <a:prstGeom prst="line">
                <a:avLst/>
              </a:prstGeom>
              <a:ln w="12700" cap="flat" cmpd="sng" algn="ctr">
                <a:solidFill>
                  <a:srgbClr val="325A9E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5" name="OTLSHAPE_T_03a09f94a2b34c35ad880bc0c2291dfc_LeftVerticalConnector4"/>
              <p:cNvCxnSpPr/>
              <p:nvPr>
                <p:custDataLst>
                  <p:tags r:id="rId53"/>
                </p:custDataLst>
              </p:nvPr>
            </p:nvCxnSpPr>
            <p:spPr>
              <a:xfrm>
                <a:off x="2281977" y="1308100"/>
                <a:ext cx="0" cy="2882900"/>
              </a:xfrm>
              <a:prstGeom prst="line">
                <a:avLst/>
              </a:prstGeom>
              <a:ln w="12700" cap="flat" cmpd="sng" algn="ctr">
                <a:solidFill>
                  <a:srgbClr val="CCCCCC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8" name="OTLSHAPE_T_028e3b0d194740829198fd34d6e6d91d_LeftVerticalConnector1"/>
              <p:cNvCxnSpPr/>
              <p:nvPr>
                <p:custDataLst>
                  <p:tags r:id="rId54"/>
                </p:custDataLst>
              </p:nvPr>
            </p:nvCxnSpPr>
            <p:spPr>
              <a:xfrm flipH="1">
                <a:off x="4705029" y="1804285"/>
                <a:ext cx="3154" cy="2355565"/>
              </a:xfrm>
              <a:prstGeom prst="line">
                <a:avLst/>
              </a:prstGeom>
              <a:ln w="12700" cap="flat" cmpd="sng" algn="ctr">
                <a:solidFill>
                  <a:srgbClr val="CCCCCC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9" name="OTLSHAPE_T_028e3b0d194740829198fd34d6e6d91d_RightVerticalConnector1"/>
              <p:cNvCxnSpPr/>
              <p:nvPr>
                <p:custDataLst>
                  <p:tags r:id="rId55"/>
                </p:custDataLst>
              </p:nvPr>
            </p:nvCxnSpPr>
            <p:spPr>
              <a:xfrm>
                <a:off x="4695976" y="959087"/>
                <a:ext cx="0" cy="406400"/>
              </a:xfrm>
              <a:prstGeom prst="line">
                <a:avLst/>
              </a:prstGeom>
              <a:ln w="12700" cap="flat" cmpd="sng" algn="ctr">
                <a:solidFill>
                  <a:srgbClr val="CCCCCC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1" name="OTLSHAPE_T_11810ebba8a0480eaf10b6f1beacd180_LeftVerticalConnector1"/>
              <p:cNvCxnSpPr/>
              <p:nvPr>
                <p:custDataLst>
                  <p:tags r:id="rId56"/>
                </p:custDataLst>
              </p:nvPr>
            </p:nvCxnSpPr>
            <p:spPr>
              <a:xfrm>
                <a:off x="6190057" y="2717800"/>
                <a:ext cx="0" cy="1460500"/>
              </a:xfrm>
              <a:prstGeom prst="line">
                <a:avLst/>
              </a:prstGeom>
              <a:ln w="12700" cap="flat" cmpd="sng" algn="ctr">
                <a:solidFill>
                  <a:srgbClr val="CCCCCC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2" name="OTLSHAPE_T_11810ebba8a0480eaf10b6f1beacd180_RightVerticalConnector1"/>
              <p:cNvCxnSpPr/>
              <p:nvPr>
                <p:custDataLst>
                  <p:tags r:id="rId57"/>
                </p:custDataLst>
              </p:nvPr>
            </p:nvCxnSpPr>
            <p:spPr>
              <a:xfrm>
                <a:off x="9081361" y="2607398"/>
                <a:ext cx="9809" cy="1778702"/>
              </a:xfrm>
              <a:prstGeom prst="line">
                <a:avLst/>
              </a:prstGeom>
              <a:ln w="12700" cap="flat" cmpd="sng" algn="ctr">
                <a:solidFill>
                  <a:srgbClr val="CCCCCC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3" name="OTLSHAPE_M_4cb542192b994ee3a12357112cb62469_Connector1"/>
              <p:cNvCxnSpPr/>
              <p:nvPr>
                <p:custDataLst>
                  <p:tags r:id="rId58"/>
                </p:custDataLst>
              </p:nvPr>
            </p:nvCxnSpPr>
            <p:spPr>
              <a:xfrm>
                <a:off x="2252420" y="4622800"/>
                <a:ext cx="0" cy="406400"/>
              </a:xfrm>
              <a:prstGeom prst="line">
                <a:avLst/>
              </a:prstGeom>
              <a:ln w="12700" cap="flat" cmpd="sng" algn="ctr">
                <a:solidFill>
                  <a:srgbClr val="9F2936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54" name="OTLSHAPE_M_72ebcb163ba2463996c7c847832d10f7_Connector1"/>
              <p:cNvCxnSpPr/>
              <p:nvPr>
                <p:custDataLst>
                  <p:tags r:id="rId59"/>
                </p:custDataLst>
              </p:nvPr>
            </p:nvCxnSpPr>
            <p:spPr>
              <a:xfrm>
                <a:off x="9081362" y="4622800"/>
                <a:ext cx="0" cy="393700"/>
              </a:xfrm>
              <a:prstGeom prst="line">
                <a:avLst/>
              </a:prstGeom>
              <a:ln w="12700" cap="flat" cmpd="sng" algn="ctr">
                <a:solidFill>
                  <a:srgbClr val="4E8542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57" name="OTLSHAPE_M_8e08e7335a4c49149c054cdf1f1b8ff4_Shape"/>
              <p:cNvSpPr/>
              <p:nvPr>
                <p:custDataLst>
                  <p:tags r:id="rId60"/>
                </p:custDataLst>
              </p:nvPr>
            </p:nvSpPr>
            <p:spPr>
              <a:xfrm flipV="1">
                <a:off x="2783298" y="3987800"/>
                <a:ext cx="228600" cy="254000"/>
              </a:xfrm>
              <a:prstGeom prst="triangle">
                <a:avLst/>
              </a:prstGeom>
              <a:solidFill>
                <a:srgbClr val="00B050"/>
              </a:solidFill>
            </p:spPr>
          </p:sp>
          <p:sp>
            <p:nvSpPr>
              <p:cNvPr id="58" name="OTLSHAPE_M_444c941341ca4287b4cb6d5a5a305427_Title"/>
              <p:cNvSpPr/>
              <p:nvPr>
                <p:custDataLst>
                  <p:tags r:id="rId61"/>
                </p:custDataLst>
              </p:nvPr>
            </p:nvSpPr>
            <p:spPr>
              <a:xfrm>
                <a:off x="2090715" y="3335423"/>
                <a:ext cx="21971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Mesyuarat</a:t>
                </a:r>
                <a:r>
                  <a:rPr lang="en-US" sz="675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</a:t>
                </a:r>
                <a:r>
                  <a:rPr lang="en-US" sz="675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Bil</a:t>
                </a:r>
                <a:r>
                  <a:rPr lang="en-US" sz="675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1/2019 DOSH-SIRIM</a:t>
                </a:r>
              </a:p>
            </p:txBody>
          </p:sp>
          <p:sp>
            <p:nvSpPr>
              <p:cNvPr id="63" name="OTLSHAPE_M_4e364a9d86f64199aee0d41c0539dfab_Shape"/>
              <p:cNvSpPr/>
              <p:nvPr>
                <p:custDataLst>
                  <p:tags r:id="rId62"/>
                </p:custDataLst>
              </p:nvPr>
            </p:nvSpPr>
            <p:spPr>
              <a:xfrm flipV="1">
                <a:off x="4874159" y="3996902"/>
                <a:ext cx="228600" cy="254000"/>
              </a:xfrm>
              <a:prstGeom prst="triangle">
                <a:avLst/>
              </a:prstGeom>
              <a:solidFill>
                <a:srgbClr val="325A9E">
                  <a:alpha val="100000"/>
                </a:srgbClr>
              </a:solidFill>
            </p:spPr>
          </p:sp>
          <p:sp>
            <p:nvSpPr>
              <p:cNvPr id="61" name="OTLSHAPE_M_4e364a9d86f64199aee0d41c0539dfab_Title"/>
              <p:cNvSpPr/>
              <p:nvPr>
                <p:custDataLst>
                  <p:tags r:id="rId63"/>
                </p:custDataLst>
              </p:nvPr>
            </p:nvSpPr>
            <p:spPr>
              <a:xfrm>
                <a:off x="4272353" y="3314596"/>
                <a:ext cx="19558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Mesyuarat</a:t>
                </a:r>
                <a:r>
                  <a:rPr lang="en-US" sz="675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</a:t>
                </a:r>
                <a:r>
                  <a:rPr lang="en-US" sz="675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Bil</a:t>
                </a:r>
                <a:r>
                  <a:rPr lang="en-US" sz="675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2/2019 DOSH-SIRIM</a:t>
                </a:r>
              </a:p>
            </p:txBody>
          </p:sp>
          <p:sp>
            <p:nvSpPr>
              <p:cNvPr id="62" name="OTLSHAPE_M_4e364a9d86f64199aee0d41c0539dfab_Date"/>
              <p:cNvSpPr/>
              <p:nvPr>
                <p:custDataLst>
                  <p:tags r:id="rId64"/>
                </p:custDataLst>
              </p:nvPr>
            </p:nvSpPr>
            <p:spPr>
              <a:xfrm>
                <a:off x="4657382" y="3513438"/>
                <a:ext cx="6096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323232">
                        <a:alpha val="100000"/>
                      </a:srgbClr>
                    </a:solidFill>
                    <a:latin typeface="Arial" panose="02040604050505020304" pitchFamily="18" charset="0"/>
                  </a:rPr>
                  <a:t>19/06/2019</a:t>
                </a:r>
              </a:p>
            </p:txBody>
          </p:sp>
          <p:sp>
            <p:nvSpPr>
              <p:cNvPr id="66" name="OTLSHAPE_M_4cb542192b994ee3a12357112cb62469_Shape"/>
              <p:cNvSpPr/>
              <p:nvPr>
                <p:custDataLst>
                  <p:tags r:id="rId65"/>
                </p:custDataLst>
              </p:nvPr>
            </p:nvSpPr>
            <p:spPr>
              <a:xfrm>
                <a:off x="2147365" y="4461245"/>
                <a:ext cx="228600" cy="254000"/>
              </a:xfrm>
              <a:prstGeom prst="diamond">
                <a:avLst/>
              </a:prstGeom>
              <a:solidFill>
                <a:srgbClr val="9F2936">
                  <a:alpha val="100000"/>
                </a:srgbClr>
              </a:solidFill>
            </p:spPr>
          </p:sp>
          <p:sp>
            <p:nvSpPr>
              <p:cNvPr id="64" name="OTLSHAPE_M_4cb542192b994ee3a12357112cb62469_Title"/>
              <p:cNvSpPr/>
              <p:nvPr>
                <p:custDataLst>
                  <p:tags r:id="rId66"/>
                </p:custDataLst>
              </p:nvPr>
            </p:nvSpPr>
            <p:spPr>
              <a:xfrm>
                <a:off x="2025708" y="5194865"/>
                <a:ext cx="3683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b="1" i="1" u="sng">
                    <a:solidFill>
                      <a:srgbClr val="9F2936">
                        <a:alpha val="100000"/>
                      </a:srgbClr>
                    </a:solidFill>
                    <a:latin typeface="Arial" panose="02040604050505020304" pitchFamily="18" charset="0"/>
                  </a:rPr>
                  <a:t>Mula</a:t>
                </a:r>
              </a:p>
            </p:txBody>
          </p:sp>
          <p:sp>
            <p:nvSpPr>
              <p:cNvPr id="65" name="OTLSHAPE_M_4cb542192b994ee3a12357112cb62469_Date"/>
              <p:cNvSpPr/>
              <p:nvPr>
                <p:custDataLst>
                  <p:tags r:id="rId67"/>
                </p:custDataLst>
              </p:nvPr>
            </p:nvSpPr>
            <p:spPr>
              <a:xfrm>
                <a:off x="1898708" y="5042465"/>
                <a:ext cx="6096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>
                    <a:solidFill>
                      <a:srgbClr val="323232">
                        <a:alpha val="100000"/>
                      </a:srgbClr>
                    </a:solidFill>
                    <a:latin typeface="Arial" panose="02040604050505020304" pitchFamily="18" charset="0"/>
                  </a:rPr>
                  <a:t>02/01/2019</a:t>
                </a:r>
              </a:p>
            </p:txBody>
          </p:sp>
          <p:sp>
            <p:nvSpPr>
              <p:cNvPr id="69" name="OTLSHAPE_M_d66c0aa220ce4869ab198809b9283e02_Shape"/>
              <p:cNvSpPr/>
              <p:nvPr>
                <p:custDataLst>
                  <p:tags r:id="rId68"/>
                </p:custDataLst>
              </p:nvPr>
            </p:nvSpPr>
            <p:spPr>
              <a:xfrm rot="10800000">
                <a:off x="5151872" y="4017383"/>
                <a:ext cx="228600" cy="254000"/>
              </a:xfrm>
              <a:prstGeom prst="triangle">
                <a:avLst/>
              </a:prstGeom>
              <a:solidFill>
                <a:srgbClr val="325A9E">
                  <a:alpha val="100000"/>
                </a:srgbClr>
              </a:solidFill>
            </p:spPr>
          </p:sp>
          <p:sp>
            <p:nvSpPr>
              <p:cNvPr id="67" name="OTLSHAPE_M_d66c0aa220ce4869ab198809b9283e02_Title"/>
              <p:cNvSpPr/>
              <p:nvPr>
                <p:custDataLst>
                  <p:tags r:id="rId69"/>
                </p:custDataLst>
              </p:nvPr>
            </p:nvSpPr>
            <p:spPr>
              <a:xfrm>
                <a:off x="5159501" y="3747350"/>
                <a:ext cx="2291785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Sesi</a:t>
                </a:r>
                <a:r>
                  <a:rPr lang="en-US" sz="675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Dialog  </a:t>
                </a:r>
                <a:r>
                  <a:rPr lang="en-US" sz="675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Pengeluar</a:t>
                </a:r>
                <a:r>
                  <a:rPr lang="en-US" sz="675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/</a:t>
                </a:r>
                <a:r>
                  <a:rPr lang="en-US" sz="675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Pembekal</a:t>
                </a:r>
                <a:r>
                  <a:rPr lang="en-US" sz="675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KPD</a:t>
                </a:r>
              </a:p>
            </p:txBody>
          </p:sp>
          <p:sp>
            <p:nvSpPr>
              <p:cNvPr id="68" name="OTLSHAPE_M_d66c0aa220ce4869ab198809b9283e02_Date"/>
              <p:cNvSpPr/>
              <p:nvPr>
                <p:custDataLst>
                  <p:tags r:id="rId70"/>
                </p:custDataLst>
              </p:nvPr>
            </p:nvSpPr>
            <p:spPr>
              <a:xfrm>
                <a:off x="5129318" y="3604544"/>
                <a:ext cx="6096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323232">
                        <a:alpha val="100000"/>
                      </a:srgbClr>
                    </a:solidFill>
                    <a:latin typeface="Arial" panose="02040604050505020304" pitchFamily="18" charset="0"/>
                  </a:rPr>
                  <a:t>26/06/019</a:t>
                </a:r>
              </a:p>
            </p:txBody>
          </p:sp>
          <p:sp>
            <p:nvSpPr>
              <p:cNvPr id="72" name="OTLSHAPE_M_72ebcb163ba2463996c7c847832d10f7_Shape"/>
              <p:cNvSpPr/>
              <p:nvPr>
                <p:custDataLst>
                  <p:tags r:id="rId71"/>
                </p:custDataLst>
              </p:nvPr>
            </p:nvSpPr>
            <p:spPr>
              <a:xfrm>
                <a:off x="8965632" y="4495800"/>
                <a:ext cx="228600" cy="254000"/>
              </a:xfrm>
              <a:prstGeom prst="diamond">
                <a:avLst/>
              </a:prstGeom>
              <a:solidFill>
                <a:srgbClr val="4E8542">
                  <a:alpha val="100000"/>
                </a:srgbClr>
              </a:solidFill>
            </p:spPr>
          </p:sp>
          <p:sp>
            <p:nvSpPr>
              <p:cNvPr id="70" name="OTLSHAPE_M_72ebcb163ba2463996c7c847832d10f7_Title"/>
              <p:cNvSpPr/>
              <p:nvPr>
                <p:custDataLst>
                  <p:tags r:id="rId72"/>
                </p:custDataLst>
              </p:nvPr>
            </p:nvSpPr>
            <p:spPr>
              <a:xfrm>
                <a:off x="8890862" y="5182165"/>
                <a:ext cx="3683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b="1" i="1" u="sng" dirty="0" err="1">
                    <a:solidFill>
                      <a:srgbClr val="4E8542">
                        <a:alpha val="100000"/>
                      </a:srgbClr>
                    </a:solidFill>
                    <a:latin typeface="Arial" panose="02040604050505020304" pitchFamily="18" charset="0"/>
                  </a:rPr>
                  <a:t>Tamat</a:t>
                </a:r>
                <a:endParaRPr lang="en-US" sz="675" b="1" i="1" u="sng" dirty="0">
                  <a:solidFill>
                    <a:srgbClr val="4E8542">
                      <a:alpha val="100000"/>
                    </a:srgbClr>
                  </a:solidFill>
                  <a:latin typeface="Arial" panose="02040604050505020304" pitchFamily="18" charset="0"/>
                </a:endParaRPr>
              </a:p>
            </p:txBody>
          </p:sp>
          <p:sp>
            <p:nvSpPr>
              <p:cNvPr id="71" name="OTLSHAPE_M_72ebcb163ba2463996c7c847832d10f7_Date"/>
              <p:cNvSpPr/>
              <p:nvPr>
                <p:custDataLst>
                  <p:tags r:id="rId73"/>
                </p:custDataLst>
              </p:nvPr>
            </p:nvSpPr>
            <p:spPr>
              <a:xfrm>
                <a:off x="8776562" y="5042465"/>
                <a:ext cx="6096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323232">
                        <a:alpha val="100000"/>
                      </a:srgbClr>
                    </a:solidFill>
                    <a:latin typeface="Arial" panose="02040604050505020304" pitchFamily="18" charset="0"/>
                  </a:rPr>
                  <a:t>31/03/2021</a:t>
                </a:r>
              </a:p>
            </p:txBody>
          </p:sp>
          <p:sp>
            <p:nvSpPr>
              <p:cNvPr id="80" name="OTLSHAPE_T_243a8331eff345c192a022902927c0ec_Duration"/>
              <p:cNvSpPr/>
              <p:nvPr>
                <p:custDataLst>
                  <p:tags r:id="rId74"/>
                </p:custDataLst>
              </p:nvPr>
            </p:nvSpPr>
            <p:spPr>
              <a:xfrm>
                <a:off x="2672153" y="1219765"/>
                <a:ext cx="4826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>
                    <a:solidFill>
                      <a:srgbClr val="FFFFFF">
                        <a:alpha val="100000"/>
                      </a:srgbClr>
                    </a:solidFill>
                    <a:latin typeface="Arial" panose="02040604050505020304" pitchFamily="18" charset="0"/>
                  </a:rPr>
                  <a:t>64 days</a:t>
                </a:r>
              </a:p>
            </p:txBody>
          </p:sp>
          <p:sp>
            <p:nvSpPr>
              <p:cNvPr id="81" name="OTLSHAPE_T_03a09f94a2b34c35ad880bc0c2291dfc_Shape"/>
              <p:cNvSpPr/>
              <p:nvPr>
                <p:custDataLst>
                  <p:tags r:id="rId75"/>
                </p:custDataLst>
              </p:nvPr>
            </p:nvSpPr>
            <p:spPr>
              <a:xfrm flipH="1">
                <a:off x="2291657" y="1684955"/>
                <a:ext cx="568596" cy="280600"/>
              </a:xfrm>
              <a:prstGeom prst="roundRect">
                <a:avLst>
                  <a:gd name="adj" fmla="val 100000"/>
                </a:avLst>
              </a:prstGeom>
              <a:solidFill>
                <a:srgbClr val="00B050"/>
              </a:solidFill>
            </p:spPr>
          </p:sp>
          <p:sp>
            <p:nvSpPr>
              <p:cNvPr id="85" name="OTLSHAPE_T_03a09f94a2b34c35ad880bc0c2291dfc_StartDate"/>
              <p:cNvSpPr/>
              <p:nvPr>
                <p:custDataLst>
                  <p:tags r:id="rId76"/>
                </p:custDataLst>
              </p:nvPr>
            </p:nvSpPr>
            <p:spPr>
              <a:xfrm>
                <a:off x="1976980" y="1516300"/>
                <a:ext cx="2413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323232">
                        <a:alpha val="100000"/>
                      </a:srgbClr>
                    </a:solidFill>
                    <a:latin typeface="Arial" panose="02040604050505020304" pitchFamily="18" charset="0"/>
                  </a:rPr>
                  <a:t>2/1</a:t>
                </a:r>
              </a:p>
            </p:txBody>
          </p:sp>
          <p:sp>
            <p:nvSpPr>
              <p:cNvPr id="88" name="OTLSHAPE_T_03a09f94a2b34c35ad880bc0c2291dfc_Duration"/>
              <p:cNvSpPr/>
              <p:nvPr>
                <p:custDataLst>
                  <p:tags r:id="rId77"/>
                </p:custDataLst>
              </p:nvPr>
            </p:nvSpPr>
            <p:spPr>
              <a:xfrm>
                <a:off x="4069153" y="1719637"/>
                <a:ext cx="4826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FFFFFF">
                        <a:alpha val="100000"/>
                      </a:srgbClr>
                    </a:solidFill>
                    <a:latin typeface="Arial" panose="02040604050505020304" pitchFamily="18" charset="0"/>
                  </a:rPr>
                  <a:t>226 days</a:t>
                </a:r>
              </a:p>
            </p:txBody>
          </p:sp>
          <p:sp>
            <p:nvSpPr>
              <p:cNvPr id="89" name="OTLSHAPE_T_028e3b0d194740829198fd34d6e6d91d_Shape"/>
              <p:cNvSpPr/>
              <p:nvPr>
                <p:custDataLst>
                  <p:tags r:id="rId78"/>
                </p:custDataLst>
              </p:nvPr>
            </p:nvSpPr>
            <p:spPr>
              <a:xfrm>
                <a:off x="4708183" y="1123267"/>
                <a:ext cx="1258932" cy="225956"/>
              </a:xfrm>
              <a:prstGeom prst="roundRect">
                <a:avLst>
                  <a:gd name="adj" fmla="val 100000"/>
                </a:avLst>
              </a:prstGeom>
              <a:solidFill>
                <a:srgbClr val="2F5597">
                  <a:alpha val="100000"/>
                </a:srgbClr>
              </a:solidFill>
            </p:spPr>
          </p:sp>
          <p:sp>
            <p:nvSpPr>
              <p:cNvPr id="93" name="OTLSHAPE_T_028e3b0d194740829198fd34d6e6d91d_StartDate"/>
              <p:cNvSpPr/>
              <p:nvPr>
                <p:custDataLst>
                  <p:tags r:id="rId79"/>
                </p:custDataLst>
              </p:nvPr>
            </p:nvSpPr>
            <p:spPr>
              <a:xfrm>
                <a:off x="4416082" y="1149234"/>
                <a:ext cx="2413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323232">
                        <a:alpha val="100000"/>
                      </a:srgbClr>
                    </a:solidFill>
                    <a:latin typeface="Arial" panose="02040604050505020304" pitchFamily="18" charset="0"/>
                  </a:rPr>
                  <a:t>1/6</a:t>
                </a:r>
              </a:p>
            </p:txBody>
          </p:sp>
          <p:sp>
            <p:nvSpPr>
              <p:cNvPr id="94" name="OTLSHAPE_T_028e3b0d194740829198fd34d6e6d91d_EndDate"/>
              <p:cNvSpPr/>
              <p:nvPr>
                <p:custDataLst>
                  <p:tags r:id="rId80"/>
                </p:custDataLst>
              </p:nvPr>
            </p:nvSpPr>
            <p:spPr>
              <a:xfrm>
                <a:off x="6007849" y="1149234"/>
                <a:ext cx="3683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323232">
                        <a:alpha val="100000"/>
                      </a:srgbClr>
                    </a:solidFill>
                    <a:latin typeface="Arial" panose="02040604050505020304" pitchFamily="18" charset="0"/>
                  </a:rPr>
                  <a:t>31/7</a:t>
                </a:r>
              </a:p>
            </p:txBody>
          </p:sp>
          <p:sp>
            <p:nvSpPr>
              <p:cNvPr id="95" name="OTLSHAPE_T_028e3b0d194740829198fd34d6e6d91d_Title"/>
              <p:cNvSpPr/>
              <p:nvPr>
                <p:custDataLst>
                  <p:tags r:id="rId81"/>
                </p:custDataLst>
              </p:nvPr>
            </p:nvSpPr>
            <p:spPr>
              <a:xfrm>
                <a:off x="4058340" y="1336125"/>
                <a:ext cx="2406474" cy="403387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Cetakan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&amp; 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Edaran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Label</a:t>
                </a:r>
              </a:p>
              <a:p>
                <a:pPr algn="ctr"/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Panduan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Pemasangan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Label</a:t>
                </a:r>
              </a:p>
              <a:p>
                <a:pPr algn="ctr"/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Syarat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Memasang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Label 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dalam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surat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Kelulusan</a:t>
                </a:r>
                <a:endParaRPr lang="en-US" sz="600" b="1" dirty="0">
                  <a:solidFill>
                    <a:srgbClr val="000000">
                      <a:alpha val="100000"/>
                    </a:srgbClr>
                  </a:solidFill>
                  <a:latin typeface="Arial" panose="02040604050505020304" pitchFamily="18" charset="0"/>
                </a:endParaRPr>
              </a:p>
            </p:txBody>
          </p:sp>
          <p:sp>
            <p:nvSpPr>
              <p:cNvPr id="96" name="OTLSHAPE_T_028e3b0d194740829198fd34d6e6d91d_Duration"/>
              <p:cNvSpPr/>
              <p:nvPr>
                <p:custDataLst>
                  <p:tags r:id="rId82"/>
                </p:custDataLst>
              </p:nvPr>
            </p:nvSpPr>
            <p:spPr>
              <a:xfrm>
                <a:off x="5190398" y="1149234"/>
                <a:ext cx="4826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FFFFFF">
                        <a:alpha val="100000"/>
                      </a:srgbClr>
                    </a:solidFill>
                    <a:latin typeface="Arial" panose="02040604050505020304" pitchFamily="18" charset="0"/>
                  </a:rPr>
                  <a:t>61 days</a:t>
                </a:r>
              </a:p>
            </p:txBody>
          </p:sp>
          <p:sp>
            <p:nvSpPr>
              <p:cNvPr id="97" name="OTLSHAPE_T_11810ebba8a0480eaf10b6f1beacd180_Shape"/>
              <p:cNvSpPr/>
              <p:nvPr>
                <p:custDataLst>
                  <p:tags r:id="rId83"/>
                </p:custDataLst>
              </p:nvPr>
            </p:nvSpPr>
            <p:spPr>
              <a:xfrm>
                <a:off x="6203838" y="2607398"/>
                <a:ext cx="2877523" cy="210940"/>
              </a:xfrm>
              <a:prstGeom prst="roundRect">
                <a:avLst>
                  <a:gd name="adj" fmla="val 100000"/>
                </a:avLst>
              </a:prstGeom>
              <a:solidFill>
                <a:srgbClr val="4270C6">
                  <a:alpha val="100000"/>
                </a:srgbClr>
              </a:solidFill>
            </p:spPr>
          </p:sp>
          <p:sp>
            <p:nvSpPr>
              <p:cNvPr id="109" name="OTLSHAPE_M_4e364a9d86f64199aee0d41c0539dfab_Date"/>
              <p:cNvSpPr/>
              <p:nvPr>
                <p:custDataLst>
                  <p:tags r:id="rId84"/>
                </p:custDataLst>
              </p:nvPr>
            </p:nvSpPr>
            <p:spPr>
              <a:xfrm>
                <a:off x="2594524" y="3496876"/>
                <a:ext cx="6096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323232">
                        <a:alpha val="100000"/>
                      </a:srgbClr>
                    </a:solidFill>
                    <a:latin typeface="Arial" panose="02040604050505020304" pitchFamily="18" charset="0"/>
                  </a:rPr>
                  <a:t>28/02/2019</a:t>
                </a:r>
              </a:p>
            </p:txBody>
          </p:sp>
          <p:cxnSp>
            <p:nvCxnSpPr>
              <p:cNvPr id="110" name="OTLSHAPE_M_444c941341ca4287b4cb6d5a5a305427_Connector1"/>
              <p:cNvCxnSpPr/>
              <p:nvPr>
                <p:custDataLst>
                  <p:tags r:id="rId85"/>
                </p:custDataLst>
              </p:nvPr>
            </p:nvCxnSpPr>
            <p:spPr>
              <a:xfrm>
                <a:off x="4974227" y="3657600"/>
                <a:ext cx="6045" cy="504607"/>
              </a:xfrm>
              <a:prstGeom prst="line">
                <a:avLst/>
              </a:prstGeom>
              <a:ln w="12700" cap="flat" cmpd="sng" algn="ctr">
                <a:solidFill>
                  <a:srgbClr val="325A9E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12" name="OTLSHAPE_T_028e3b0d194740829198fd34d6e6d91d_Title"/>
              <p:cNvSpPr/>
              <p:nvPr>
                <p:custDataLst>
                  <p:tags r:id="rId86"/>
                </p:custDataLst>
              </p:nvPr>
            </p:nvSpPr>
            <p:spPr>
              <a:xfrm>
                <a:off x="2244127" y="2019934"/>
                <a:ext cx="653472" cy="403387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Penyediaan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Rekabentuk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Label</a:t>
                </a:r>
              </a:p>
            </p:txBody>
          </p:sp>
          <p:cxnSp>
            <p:nvCxnSpPr>
              <p:cNvPr id="113" name="OTLSHAPE_T_028e3b0d194740829198fd34d6e6d91d_LeftVerticalConnector1"/>
              <p:cNvCxnSpPr/>
              <p:nvPr>
                <p:custDataLst>
                  <p:tags r:id="rId87"/>
                </p:custDataLst>
              </p:nvPr>
            </p:nvCxnSpPr>
            <p:spPr>
              <a:xfrm>
                <a:off x="2869306" y="1358900"/>
                <a:ext cx="0" cy="1930400"/>
              </a:xfrm>
              <a:prstGeom prst="line">
                <a:avLst/>
              </a:prstGeom>
              <a:ln w="12700" cap="flat" cmpd="sng" algn="ctr">
                <a:solidFill>
                  <a:srgbClr val="CCCCCC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14" name="OTLSHAPE_T_03a09f94a2b34c35ad880bc0c2291dfc_StartDate"/>
              <p:cNvSpPr/>
              <p:nvPr>
                <p:custDataLst>
                  <p:tags r:id="rId88"/>
                </p:custDataLst>
              </p:nvPr>
            </p:nvSpPr>
            <p:spPr>
              <a:xfrm>
                <a:off x="2871772" y="1505742"/>
                <a:ext cx="2413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323232">
                        <a:alpha val="100000"/>
                      </a:srgbClr>
                    </a:solidFill>
                    <a:latin typeface="Arial" panose="02040604050505020304" pitchFamily="18" charset="0"/>
                  </a:rPr>
                  <a:t>27/2</a:t>
                </a:r>
              </a:p>
            </p:txBody>
          </p:sp>
          <p:sp>
            <p:nvSpPr>
              <p:cNvPr id="115" name="OTLSHAPE_T_028e3b0d194740829198fd34d6e6d91d_Duration"/>
              <p:cNvSpPr/>
              <p:nvPr>
                <p:custDataLst>
                  <p:tags r:id="rId89"/>
                </p:custDataLst>
              </p:nvPr>
            </p:nvSpPr>
            <p:spPr>
              <a:xfrm>
                <a:off x="2359364" y="1756355"/>
                <a:ext cx="4826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FFFFFF">
                        <a:alpha val="100000"/>
                      </a:srgbClr>
                    </a:solidFill>
                    <a:latin typeface="Arial" panose="02040604050505020304" pitchFamily="18" charset="0"/>
                  </a:rPr>
                  <a:t>56 days</a:t>
                </a:r>
              </a:p>
            </p:txBody>
          </p:sp>
          <p:cxnSp>
            <p:nvCxnSpPr>
              <p:cNvPr id="116" name="OTLSHAPE_TB_00000000000000000000000000000000_Separator1"/>
              <p:cNvCxnSpPr/>
              <p:nvPr>
                <p:custDataLst>
                  <p:tags r:id="rId90"/>
                </p:custDataLst>
              </p:nvPr>
            </p:nvCxnSpPr>
            <p:spPr>
              <a:xfrm>
                <a:off x="4058339" y="4247585"/>
                <a:ext cx="0" cy="203200"/>
              </a:xfrm>
              <a:prstGeom prst="line">
                <a:avLst/>
              </a:prstGeom>
              <a:ln w="12700" cap="flat" cmpd="sng" algn="ctr">
                <a:solidFill>
                  <a:srgbClr val="FFFFFF">
                    <a:alpha val="3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17" name="OTLSHAPE_TB_00000000000000000000000000000000_Separator1"/>
              <p:cNvCxnSpPr/>
              <p:nvPr>
                <p:custDataLst>
                  <p:tags r:id="rId91"/>
                </p:custDataLst>
              </p:nvPr>
            </p:nvCxnSpPr>
            <p:spPr>
              <a:xfrm>
                <a:off x="4717735" y="4246076"/>
                <a:ext cx="0" cy="203200"/>
              </a:xfrm>
              <a:prstGeom prst="line">
                <a:avLst/>
              </a:prstGeom>
              <a:ln w="12700" cap="flat" cmpd="sng" algn="ctr">
                <a:solidFill>
                  <a:srgbClr val="FFFFFF">
                    <a:alpha val="3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18" name="OTLSHAPE_TB_00000000000000000000000000000000_Separator1"/>
              <p:cNvCxnSpPr/>
              <p:nvPr>
                <p:custDataLst>
                  <p:tags r:id="rId92"/>
                </p:custDataLst>
              </p:nvPr>
            </p:nvCxnSpPr>
            <p:spPr>
              <a:xfrm>
                <a:off x="5967115" y="4255133"/>
                <a:ext cx="0" cy="203200"/>
              </a:xfrm>
              <a:prstGeom prst="line">
                <a:avLst/>
              </a:prstGeom>
              <a:ln w="12700" cap="flat" cmpd="sng" algn="ctr">
                <a:solidFill>
                  <a:srgbClr val="FFFFFF">
                    <a:alpha val="3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19" name="OTLSHAPE_TB_00000000000000000000000000000000_Separator1"/>
              <p:cNvCxnSpPr/>
              <p:nvPr>
                <p:custDataLst>
                  <p:tags r:id="rId93"/>
                </p:custDataLst>
              </p:nvPr>
            </p:nvCxnSpPr>
            <p:spPr>
              <a:xfrm>
                <a:off x="6925999" y="4266883"/>
                <a:ext cx="0" cy="203199"/>
              </a:xfrm>
              <a:prstGeom prst="line">
                <a:avLst/>
              </a:prstGeom>
              <a:ln w="12700" cap="flat" cmpd="sng" algn="ctr">
                <a:solidFill>
                  <a:srgbClr val="FFFFFF">
                    <a:alpha val="3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20" name="OTLSHAPE_T_028e3b0d194740829198fd34d6e6d91d_Shape"/>
              <p:cNvSpPr/>
              <p:nvPr>
                <p:custDataLst>
                  <p:tags r:id="rId94"/>
                </p:custDataLst>
              </p:nvPr>
            </p:nvSpPr>
            <p:spPr>
              <a:xfrm>
                <a:off x="3491113" y="2282818"/>
                <a:ext cx="1213916" cy="198752"/>
              </a:xfrm>
              <a:prstGeom prst="roundRect">
                <a:avLst>
                  <a:gd name="adj" fmla="val 100000"/>
                </a:avLst>
              </a:prstGeom>
              <a:solidFill>
                <a:srgbClr val="00B050"/>
              </a:solidFill>
            </p:spPr>
          </p:sp>
          <p:sp>
            <p:nvSpPr>
              <p:cNvPr id="121" name="OTLSHAPE_T_028e3b0d194740829198fd34d6e6d91d_StartDate"/>
              <p:cNvSpPr/>
              <p:nvPr>
                <p:custDataLst>
                  <p:tags r:id="rId95"/>
                </p:custDataLst>
              </p:nvPr>
            </p:nvSpPr>
            <p:spPr>
              <a:xfrm>
                <a:off x="3210463" y="2324666"/>
                <a:ext cx="2413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323232">
                        <a:alpha val="100000"/>
                      </a:srgbClr>
                    </a:solidFill>
                    <a:latin typeface="Arial" panose="02040604050505020304" pitchFamily="18" charset="0"/>
                  </a:rPr>
                  <a:t>1/4</a:t>
                </a:r>
              </a:p>
            </p:txBody>
          </p:sp>
          <p:sp>
            <p:nvSpPr>
              <p:cNvPr id="122" name="OTLSHAPE_T_028e3b0d194740829198fd34d6e6d91d_EndDate"/>
              <p:cNvSpPr/>
              <p:nvPr>
                <p:custDataLst>
                  <p:tags r:id="rId96"/>
                </p:custDataLst>
              </p:nvPr>
            </p:nvSpPr>
            <p:spPr>
              <a:xfrm>
                <a:off x="4707928" y="2306555"/>
                <a:ext cx="3683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323232">
                        <a:alpha val="100000"/>
                      </a:srgbClr>
                    </a:solidFill>
                    <a:latin typeface="Arial" panose="02040604050505020304" pitchFamily="18" charset="0"/>
                  </a:rPr>
                  <a:t>31/5</a:t>
                </a:r>
              </a:p>
            </p:txBody>
          </p:sp>
          <p:sp>
            <p:nvSpPr>
              <p:cNvPr id="123" name="OTLSHAPE_T_028e3b0d194740829198fd34d6e6d91d_Title"/>
              <p:cNvSpPr/>
              <p:nvPr>
                <p:custDataLst>
                  <p:tags r:id="rId97"/>
                </p:custDataLst>
              </p:nvPr>
            </p:nvSpPr>
            <p:spPr>
              <a:xfrm>
                <a:off x="3502563" y="2456940"/>
                <a:ext cx="1202467" cy="403387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Penyediaan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DS14 &amp; 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Semakan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J/k 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Semakan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Dasar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Jabatan</a:t>
                </a:r>
                <a:endParaRPr lang="en-US" sz="600" b="1" dirty="0">
                  <a:solidFill>
                    <a:srgbClr val="000000">
                      <a:alpha val="100000"/>
                    </a:srgbClr>
                  </a:solidFill>
                  <a:latin typeface="Arial" panose="02040604050505020304" pitchFamily="18" charset="0"/>
                </a:endParaRPr>
              </a:p>
            </p:txBody>
          </p:sp>
          <p:sp>
            <p:nvSpPr>
              <p:cNvPr id="124" name="OTLSHAPE_T_028e3b0d194740829198fd34d6e6d91d_Duration"/>
              <p:cNvSpPr/>
              <p:nvPr>
                <p:custDataLst>
                  <p:tags r:id="rId98"/>
                </p:custDataLst>
              </p:nvPr>
            </p:nvSpPr>
            <p:spPr>
              <a:xfrm>
                <a:off x="3827853" y="2315605"/>
                <a:ext cx="4826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FFFFFF">
                        <a:alpha val="100000"/>
                      </a:srgbClr>
                    </a:solidFill>
                    <a:latin typeface="Arial" panose="02040604050505020304" pitchFamily="18" charset="0"/>
                  </a:rPr>
                  <a:t>61 days</a:t>
                </a:r>
              </a:p>
            </p:txBody>
          </p:sp>
          <p:cxnSp>
            <p:nvCxnSpPr>
              <p:cNvPr id="125" name="OTLSHAPE_T_028e3b0d194740829198fd34d6e6d91d_LeftVerticalConnector1"/>
              <p:cNvCxnSpPr/>
              <p:nvPr>
                <p:custDataLst>
                  <p:tags r:id="rId99"/>
                </p:custDataLst>
              </p:nvPr>
            </p:nvCxnSpPr>
            <p:spPr>
              <a:xfrm>
                <a:off x="3493503" y="2373141"/>
                <a:ext cx="9059" cy="1786709"/>
              </a:xfrm>
              <a:prstGeom prst="line">
                <a:avLst/>
              </a:prstGeom>
              <a:ln w="12700" cap="flat" cmpd="sng" algn="ctr">
                <a:solidFill>
                  <a:srgbClr val="CCCCCC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1" name="OTLSHAPE_T_028e3b0d194740829198fd34d6e6d91d_LeftVerticalConnector1"/>
              <p:cNvCxnSpPr/>
              <p:nvPr>
                <p:custDataLst>
                  <p:tags r:id="rId100"/>
                </p:custDataLst>
              </p:nvPr>
            </p:nvCxnSpPr>
            <p:spPr>
              <a:xfrm flipH="1">
                <a:off x="5952894" y="1802776"/>
                <a:ext cx="3154" cy="2355565"/>
              </a:xfrm>
              <a:prstGeom prst="line">
                <a:avLst/>
              </a:prstGeom>
              <a:ln w="12700" cap="flat" cmpd="sng" algn="ctr">
                <a:solidFill>
                  <a:srgbClr val="CCCCCC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32" name="OTLSHAPE_T_028e3b0d194740829198fd34d6e6d91d_RightVerticalConnector1"/>
              <p:cNvCxnSpPr/>
              <p:nvPr>
                <p:custDataLst>
                  <p:tags r:id="rId101"/>
                </p:custDataLst>
              </p:nvPr>
            </p:nvCxnSpPr>
            <p:spPr>
              <a:xfrm>
                <a:off x="5967115" y="1009440"/>
                <a:ext cx="0" cy="406400"/>
              </a:xfrm>
              <a:prstGeom prst="line">
                <a:avLst/>
              </a:prstGeom>
              <a:ln w="12700" cap="flat" cmpd="sng" algn="ctr">
                <a:solidFill>
                  <a:srgbClr val="CCCCCC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33" name="OTLSHAPE_T_028e3b0d194740829198fd34d6e6d91d_Title"/>
              <p:cNvSpPr/>
              <p:nvPr>
                <p:custDataLst>
                  <p:tags r:id="rId102"/>
                </p:custDataLst>
              </p:nvPr>
            </p:nvSpPr>
            <p:spPr>
              <a:xfrm>
                <a:off x="6120762" y="2881316"/>
                <a:ext cx="2960598" cy="403387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Hebahan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Label</a:t>
                </a:r>
              </a:p>
              <a:p>
                <a:pPr algn="ctr"/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Pemantauan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Pengeluar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/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Pembekal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dan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Tempat</a:t>
                </a:r>
                <a:r>
                  <a:rPr lang="en-US" sz="600" b="1" dirty="0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 </a:t>
                </a:r>
                <a:r>
                  <a:rPr lang="en-US" sz="600" b="1" dirty="0" err="1">
                    <a:solidFill>
                      <a:srgbClr val="000000">
                        <a:alpha val="100000"/>
                      </a:srgbClr>
                    </a:solidFill>
                    <a:latin typeface="Arial" panose="02040604050505020304" pitchFamily="18" charset="0"/>
                  </a:rPr>
                  <a:t>Kerja</a:t>
                </a:r>
                <a:endParaRPr lang="en-US" sz="600" b="1" dirty="0">
                  <a:solidFill>
                    <a:srgbClr val="000000">
                      <a:alpha val="100000"/>
                    </a:srgbClr>
                  </a:solidFill>
                  <a:latin typeface="Arial" panose="02040604050505020304" pitchFamily="18" charset="0"/>
                </a:endParaRPr>
              </a:p>
              <a:p>
                <a:pPr algn="ctr"/>
                <a:endParaRPr lang="en-US" sz="600" b="1" dirty="0">
                  <a:solidFill>
                    <a:srgbClr val="000000">
                      <a:alpha val="100000"/>
                    </a:srgbClr>
                  </a:solidFill>
                  <a:latin typeface="Arial" panose="02040604050505020304" pitchFamily="18" charset="0"/>
                </a:endParaRPr>
              </a:p>
            </p:txBody>
          </p:sp>
          <p:sp>
            <p:nvSpPr>
              <p:cNvPr id="134" name="OTLSHAPE_T_03a09f94a2b34c35ad880bc0c2291dfc_EndDate"/>
              <p:cNvSpPr/>
              <p:nvPr>
                <p:custDataLst>
                  <p:tags r:id="rId103"/>
                </p:custDataLst>
              </p:nvPr>
            </p:nvSpPr>
            <p:spPr>
              <a:xfrm>
                <a:off x="5845376" y="2646242"/>
                <a:ext cx="3683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323232">
                        <a:alpha val="100000"/>
                      </a:srgbClr>
                    </a:solidFill>
                    <a:latin typeface="Arial" panose="02040604050505020304" pitchFamily="18" charset="0"/>
                  </a:rPr>
                  <a:t>8/08</a:t>
                </a:r>
              </a:p>
            </p:txBody>
          </p:sp>
          <p:sp>
            <p:nvSpPr>
              <p:cNvPr id="136" name="OTLSHAPE_T_028e3b0d194740829198fd34d6e6d91d_Duration"/>
              <p:cNvSpPr/>
              <p:nvPr>
                <p:custDataLst>
                  <p:tags r:id="rId104"/>
                </p:custDataLst>
              </p:nvPr>
            </p:nvSpPr>
            <p:spPr>
              <a:xfrm>
                <a:off x="7122588" y="2632741"/>
                <a:ext cx="482600" cy="15127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rgbClr val="FFFFFF">
                        <a:alpha val="100000"/>
                      </a:srgbClr>
                    </a:solidFill>
                    <a:latin typeface="Arial" panose="02040604050505020304" pitchFamily="18" charset="0"/>
                  </a:rPr>
                  <a:t>145 days</a:t>
                </a:r>
              </a:p>
            </p:txBody>
          </p:sp>
        </p:grpSp>
        <p:cxnSp>
          <p:nvCxnSpPr>
            <p:cNvPr id="102" name="OTLSHAPE_M_444c941341ca4287b4cb6d5a5a305427_Connector1"/>
            <p:cNvCxnSpPr/>
            <p:nvPr>
              <p:custDataLst>
                <p:tags r:id="rId16"/>
              </p:custDataLst>
            </p:nvPr>
          </p:nvCxnSpPr>
          <p:spPr>
            <a:xfrm>
              <a:off x="2470553" y="3178328"/>
              <a:ext cx="4534" cy="378455"/>
            </a:xfrm>
            <a:prstGeom prst="line">
              <a:avLst/>
            </a:prstGeom>
            <a:ln w="12700" cap="flat" cmpd="sng" algn="ctr">
              <a:solidFill>
                <a:srgbClr val="325A9E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4" name="OTLSHAPE_M_444c941341ca4287b4cb6d5a5a305427_Connector1"/>
            <p:cNvCxnSpPr/>
            <p:nvPr>
              <p:custDataLst>
                <p:tags r:id="rId17"/>
              </p:custDataLst>
            </p:nvPr>
          </p:nvCxnSpPr>
          <p:spPr>
            <a:xfrm>
              <a:off x="4232674" y="3537905"/>
              <a:ext cx="4534" cy="378455"/>
            </a:xfrm>
            <a:prstGeom prst="line">
              <a:avLst/>
            </a:prstGeom>
            <a:ln w="12700" cap="flat" cmpd="sng" algn="ctr">
              <a:solidFill>
                <a:srgbClr val="325A9E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5" name="OTLSHAPE_M_444c941341ca4287b4cb6d5a5a305427_Connector1"/>
            <p:cNvCxnSpPr/>
            <p:nvPr>
              <p:custDataLst>
                <p:tags r:id="rId18"/>
              </p:custDataLst>
            </p:nvPr>
          </p:nvCxnSpPr>
          <p:spPr>
            <a:xfrm>
              <a:off x="2584911" y="3630693"/>
              <a:ext cx="4534" cy="378455"/>
            </a:xfrm>
            <a:prstGeom prst="line">
              <a:avLst/>
            </a:prstGeom>
            <a:ln w="12700" cap="flat" cmpd="sng" algn="ctr">
              <a:solidFill>
                <a:srgbClr val="325A9E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06" name="OTLSHAPE_T_028e3b0d194740829198fd34d6e6d91d_Title"/>
            <p:cNvSpPr/>
            <p:nvPr>
              <p:custDataLst>
                <p:tags r:id="rId19"/>
              </p:custDataLst>
            </p:nvPr>
          </p:nvSpPr>
          <p:spPr>
            <a:xfrm>
              <a:off x="3093879" y="4836329"/>
              <a:ext cx="932647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600" b="1" dirty="0" err="1">
                  <a:solidFill>
                    <a:schemeClr val="dk1"/>
                  </a:solidFill>
                </a:rPr>
                <a:t>Penyediaan</a:t>
              </a:r>
              <a:r>
                <a:rPr lang="en-US" sz="600" b="1" dirty="0">
                  <a:solidFill>
                    <a:schemeClr val="dk1"/>
                  </a:solidFill>
                </a:rPr>
                <a:t> </a:t>
              </a:r>
              <a:r>
                <a:rPr lang="en-US" sz="600" b="1" dirty="0" err="1">
                  <a:solidFill>
                    <a:schemeClr val="dk1"/>
                  </a:solidFill>
                </a:rPr>
                <a:t>draf</a:t>
              </a:r>
              <a:r>
                <a:rPr lang="en-US" sz="600" b="1" dirty="0">
                  <a:solidFill>
                    <a:schemeClr val="dk1"/>
                  </a:solidFill>
                </a:rPr>
                <a:t> </a:t>
              </a:r>
              <a:r>
                <a:rPr lang="en-US" sz="600" b="1" dirty="0" err="1">
                  <a:solidFill>
                    <a:schemeClr val="dk1"/>
                  </a:solidFill>
                </a:rPr>
                <a:t>cadangan</a:t>
              </a:r>
              <a:r>
                <a:rPr lang="en-US" sz="600" b="1" dirty="0">
                  <a:solidFill>
                    <a:schemeClr val="dk1"/>
                  </a:solidFill>
                </a:rPr>
                <a:t> </a:t>
              </a:r>
              <a:r>
                <a:rPr lang="en-US" sz="600" b="1" dirty="0" err="1">
                  <a:solidFill>
                    <a:schemeClr val="dk1"/>
                  </a:solidFill>
                </a:rPr>
                <a:t>peraturan</a:t>
              </a:r>
              <a:r>
                <a:rPr lang="en-US" sz="600" b="1" dirty="0">
                  <a:solidFill>
                    <a:schemeClr val="dk1"/>
                  </a:solidFill>
                </a:rPr>
                <a:t> (</a:t>
              </a:r>
              <a:r>
                <a:rPr lang="en-US" sz="600" b="1" dirty="0" err="1">
                  <a:solidFill>
                    <a:schemeClr val="dk1"/>
                  </a:solidFill>
                </a:rPr>
                <a:t>Draf</a:t>
              </a:r>
              <a:r>
                <a:rPr lang="en-US" sz="600" b="1" dirty="0">
                  <a:solidFill>
                    <a:schemeClr val="dk1"/>
                  </a:solidFill>
                </a:rPr>
                <a:t> 1)</a:t>
              </a:r>
              <a:endParaRPr lang="en-AU" sz="600" b="1" dirty="0">
                <a:solidFill>
                  <a:schemeClr val="dk1"/>
                </a:solidFill>
              </a:endParaRPr>
            </a:p>
            <a:p>
              <a:pPr algn="ctr"/>
              <a:endParaRPr lang="en-US" sz="6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endParaRPr>
            </a:p>
          </p:txBody>
        </p:sp>
        <p:cxnSp>
          <p:nvCxnSpPr>
            <p:cNvPr id="107" name="OTLSHAPE_T_03a09f94a2b34c35ad880bc0c2291dfc_LeftVerticalConnector4"/>
            <p:cNvCxnSpPr/>
            <p:nvPr>
              <p:custDataLst>
                <p:tags r:id="rId20"/>
              </p:custDataLst>
            </p:nvPr>
          </p:nvCxnSpPr>
          <p:spPr>
            <a:xfrm>
              <a:off x="2023631" y="3669275"/>
              <a:ext cx="0" cy="1979640"/>
            </a:xfrm>
            <a:prstGeom prst="line">
              <a:avLst/>
            </a:prstGeom>
            <a:ln w="12700" cap="flat" cmpd="sng" algn="ctr">
              <a:solidFill>
                <a:srgbClr val="CCCCCC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8" name="OTLSHAPE_T_028e3b0d194740829198fd34d6e6d91d_LeftVerticalConnector1"/>
            <p:cNvCxnSpPr/>
            <p:nvPr>
              <p:custDataLst>
                <p:tags r:id="rId21"/>
              </p:custDataLst>
            </p:nvPr>
          </p:nvCxnSpPr>
          <p:spPr>
            <a:xfrm flipH="1">
              <a:off x="5230813" y="3971910"/>
              <a:ext cx="2366" cy="1617528"/>
            </a:xfrm>
            <a:prstGeom prst="line">
              <a:avLst/>
            </a:prstGeom>
            <a:ln w="12700" cap="flat" cmpd="sng" algn="ctr">
              <a:solidFill>
                <a:srgbClr val="CCCCCC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11" name="OTLSHAPE_T_11810ebba8a0480eaf10b6f1beacd180_Shape"/>
            <p:cNvSpPr/>
            <p:nvPr>
              <p:custDataLst>
                <p:tags r:id="rId22"/>
              </p:custDataLst>
            </p:nvPr>
          </p:nvSpPr>
          <p:spPr>
            <a:xfrm>
              <a:off x="2035114" y="4535805"/>
              <a:ext cx="3191267" cy="175311"/>
            </a:xfrm>
            <a:prstGeom prst="roundRect">
              <a:avLst>
                <a:gd name="adj" fmla="val 100000"/>
              </a:avLst>
            </a:prstGeom>
            <a:solidFill>
              <a:srgbClr val="FFFF00"/>
            </a:solidFill>
          </p:spPr>
        </p:sp>
        <p:sp>
          <p:nvSpPr>
            <p:cNvPr id="126" name="OTLSHAPE_T_028e3b0d194740829198fd34d6e6d91d_Duration"/>
            <p:cNvSpPr/>
            <p:nvPr>
              <p:custDataLst>
                <p:tags r:id="rId23"/>
              </p:custDataLst>
            </p:nvPr>
          </p:nvSpPr>
          <p:spPr>
            <a:xfrm>
              <a:off x="3303654" y="4571524"/>
              <a:ext cx="361950" cy="10387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675" dirty="0">
                  <a:latin typeface="Arial" panose="02040604050505020304" pitchFamily="18" charset="0"/>
                </a:rPr>
                <a:t>240 days</a:t>
              </a:r>
            </a:p>
          </p:txBody>
        </p:sp>
        <p:sp>
          <p:nvSpPr>
            <p:cNvPr id="127" name="OTLSHAPE_T_028e3b0d194740829198fd34d6e6d91d_Shape"/>
            <p:cNvSpPr/>
            <p:nvPr>
              <p:custDataLst>
                <p:tags r:id="rId24"/>
              </p:custDataLst>
            </p:nvPr>
          </p:nvSpPr>
          <p:spPr>
            <a:xfrm>
              <a:off x="5225361" y="4534544"/>
              <a:ext cx="300354" cy="153673"/>
            </a:xfrm>
            <a:prstGeom prst="roundRect">
              <a:avLst>
                <a:gd name="adj" fmla="val 100000"/>
              </a:avLst>
            </a:prstGeom>
            <a:solidFill>
              <a:srgbClr val="2F5597">
                <a:alpha val="100000"/>
              </a:srgbClr>
            </a:solidFill>
          </p:spPr>
        </p:sp>
        <p:cxnSp>
          <p:nvCxnSpPr>
            <p:cNvPr id="128" name="OTLSHAPE_T_028e3b0d194740829198fd34d6e6d91d_LeftVerticalConnector1"/>
            <p:cNvCxnSpPr/>
            <p:nvPr>
              <p:custDataLst>
                <p:tags r:id="rId25"/>
              </p:custDataLst>
            </p:nvPr>
          </p:nvCxnSpPr>
          <p:spPr>
            <a:xfrm flipH="1">
              <a:off x="5518507" y="3933677"/>
              <a:ext cx="2366" cy="1617528"/>
            </a:xfrm>
            <a:prstGeom prst="line">
              <a:avLst/>
            </a:prstGeom>
            <a:ln w="12700" cap="flat" cmpd="sng" algn="ctr">
              <a:solidFill>
                <a:srgbClr val="CCCCCC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29" name="OTLSHAPE_T_028e3b0d194740829198fd34d6e6d91d_Duration"/>
            <p:cNvSpPr/>
            <p:nvPr>
              <p:custDataLst>
                <p:tags r:id="rId26"/>
              </p:custDataLst>
            </p:nvPr>
          </p:nvSpPr>
          <p:spPr>
            <a:xfrm>
              <a:off x="5275457" y="4562160"/>
              <a:ext cx="193087" cy="10387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675" dirty="0">
                  <a:solidFill>
                    <a:srgbClr val="FFFFFF">
                      <a:alpha val="100000"/>
                    </a:srgbClr>
                  </a:solidFill>
                  <a:latin typeface="Arial" panose="02040604050505020304" pitchFamily="18" charset="0"/>
                </a:rPr>
                <a:t>30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114560" y="4078267"/>
              <a:ext cx="6260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dirty="0" err="1">
                  <a:solidFill>
                    <a:schemeClr val="dk1"/>
                  </a:solidFill>
                </a:rPr>
                <a:t>Rundingan</a:t>
              </a:r>
              <a:r>
                <a:rPr lang="en-US" sz="600" b="1" dirty="0">
                  <a:solidFill>
                    <a:schemeClr val="dk1"/>
                  </a:solidFill>
                </a:rPr>
                <a:t> </a:t>
              </a:r>
              <a:r>
                <a:rPr lang="en-US" sz="600" b="1" dirty="0" err="1">
                  <a:solidFill>
                    <a:schemeClr val="dk1"/>
                  </a:solidFill>
                </a:rPr>
                <a:t>awam</a:t>
              </a:r>
              <a:r>
                <a:rPr lang="en-US" sz="600" b="1" dirty="0">
                  <a:solidFill>
                    <a:schemeClr val="dk1"/>
                  </a:solidFill>
                </a:rPr>
                <a:t> (</a:t>
              </a:r>
              <a:r>
                <a:rPr lang="en-US" sz="600" b="1" i="1" dirty="0">
                  <a:solidFill>
                    <a:schemeClr val="dk1"/>
                  </a:solidFill>
                </a:rPr>
                <a:t>public consultation</a:t>
              </a:r>
              <a:r>
                <a:rPr lang="en-US" sz="600" b="1" dirty="0">
                  <a:solidFill>
                    <a:schemeClr val="dk1"/>
                  </a:solidFill>
                </a:rPr>
                <a:t>) </a:t>
              </a:r>
              <a:endParaRPr lang="en-MY" sz="6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25716" y="4761222"/>
              <a:ext cx="7322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600" b="1" dirty="0" err="1">
                  <a:solidFill>
                    <a:schemeClr val="dk1"/>
                  </a:solidFill>
                </a:rPr>
                <a:t>Penyediaan</a:t>
              </a:r>
              <a:r>
                <a:rPr lang="en-US" sz="600" b="1" dirty="0">
                  <a:solidFill>
                    <a:schemeClr val="dk1"/>
                  </a:solidFill>
                </a:rPr>
                <a:t> </a:t>
              </a:r>
              <a:r>
                <a:rPr lang="en-US" sz="600" b="1" dirty="0" err="1">
                  <a:solidFill>
                    <a:schemeClr val="dk1"/>
                  </a:solidFill>
                </a:rPr>
                <a:t>draf</a:t>
              </a:r>
              <a:r>
                <a:rPr lang="en-US" sz="600" b="1" dirty="0">
                  <a:solidFill>
                    <a:schemeClr val="dk1"/>
                  </a:solidFill>
                </a:rPr>
                <a:t> 2 </a:t>
              </a:r>
              <a:r>
                <a:rPr lang="en-US" sz="600" b="1" dirty="0" err="1">
                  <a:solidFill>
                    <a:schemeClr val="dk1"/>
                  </a:solidFill>
                </a:rPr>
                <a:t>dengan</a:t>
              </a:r>
              <a:r>
                <a:rPr lang="en-US" sz="600" b="1" dirty="0">
                  <a:solidFill>
                    <a:schemeClr val="dk1"/>
                  </a:solidFill>
                </a:rPr>
                <a:t> </a:t>
              </a:r>
              <a:r>
                <a:rPr lang="en-US" sz="600" b="1" dirty="0" err="1">
                  <a:solidFill>
                    <a:schemeClr val="dk1"/>
                  </a:solidFill>
                </a:rPr>
                <a:t>mengambilkira</a:t>
              </a:r>
              <a:r>
                <a:rPr lang="en-US" sz="600" b="1" dirty="0">
                  <a:solidFill>
                    <a:schemeClr val="dk1"/>
                  </a:solidFill>
                </a:rPr>
                <a:t> </a:t>
              </a:r>
              <a:r>
                <a:rPr lang="en-US" sz="600" b="1" dirty="0" err="1">
                  <a:solidFill>
                    <a:schemeClr val="dk1"/>
                  </a:solidFill>
                </a:rPr>
                <a:t>maklumbalas</a:t>
              </a:r>
              <a:r>
                <a:rPr lang="en-US" sz="600" b="1" dirty="0">
                  <a:solidFill>
                    <a:schemeClr val="dk1"/>
                  </a:solidFill>
                </a:rPr>
                <a:t> </a:t>
              </a:r>
              <a:r>
                <a:rPr lang="en-US" sz="600" b="1" dirty="0" err="1">
                  <a:solidFill>
                    <a:schemeClr val="dk1"/>
                  </a:solidFill>
                </a:rPr>
                <a:t>dari</a:t>
              </a:r>
              <a:r>
                <a:rPr lang="en-US" sz="600" b="1" dirty="0">
                  <a:solidFill>
                    <a:schemeClr val="dk1"/>
                  </a:solidFill>
                </a:rPr>
                <a:t> </a:t>
              </a:r>
              <a:r>
                <a:rPr lang="en-US" sz="600" b="1" dirty="0" err="1">
                  <a:solidFill>
                    <a:schemeClr val="dk1"/>
                  </a:solidFill>
                </a:rPr>
                <a:t>rundingan</a:t>
              </a:r>
              <a:r>
                <a:rPr lang="en-US" sz="600" b="1" dirty="0">
                  <a:solidFill>
                    <a:schemeClr val="dk1"/>
                  </a:solidFill>
                </a:rPr>
                <a:t> </a:t>
              </a:r>
              <a:r>
                <a:rPr lang="en-US" sz="600" b="1" dirty="0" err="1">
                  <a:solidFill>
                    <a:schemeClr val="dk1"/>
                  </a:solidFill>
                </a:rPr>
                <a:t>awam</a:t>
              </a:r>
              <a:endParaRPr lang="en-AU" sz="600" b="1" dirty="0">
                <a:solidFill>
                  <a:schemeClr val="dk1"/>
                </a:solidFill>
              </a:endParaRPr>
            </a:p>
          </p:txBody>
        </p:sp>
        <p:sp>
          <p:nvSpPr>
            <p:cNvPr id="130" name="OTLSHAPE_T_11810ebba8a0480eaf10b6f1beacd180_Shape"/>
            <p:cNvSpPr/>
            <p:nvPr>
              <p:custDataLst>
                <p:tags r:id="rId27"/>
              </p:custDataLst>
            </p:nvPr>
          </p:nvSpPr>
          <p:spPr>
            <a:xfrm>
              <a:off x="5525716" y="4534544"/>
              <a:ext cx="633666" cy="175311"/>
            </a:xfrm>
            <a:prstGeom prst="roundRect">
              <a:avLst>
                <a:gd name="adj" fmla="val 100000"/>
              </a:avLst>
            </a:prstGeom>
            <a:solidFill>
              <a:srgbClr val="4270C6">
                <a:alpha val="100000"/>
              </a:srgbClr>
            </a:solidFill>
          </p:spPr>
        </p:sp>
        <p:cxnSp>
          <p:nvCxnSpPr>
            <p:cNvPr id="135" name="OTLSHAPE_T_028e3b0d194740829198fd34d6e6d91d_LeftVerticalConnector1"/>
            <p:cNvCxnSpPr/>
            <p:nvPr>
              <p:custDataLst>
                <p:tags r:id="rId28"/>
              </p:custDataLst>
            </p:nvPr>
          </p:nvCxnSpPr>
          <p:spPr>
            <a:xfrm>
              <a:off x="6147117" y="3015946"/>
              <a:ext cx="24092" cy="2300837"/>
            </a:xfrm>
            <a:prstGeom prst="line">
              <a:avLst/>
            </a:prstGeom>
            <a:ln w="12700" cap="flat" cmpd="sng" algn="ctr">
              <a:solidFill>
                <a:srgbClr val="CCCCCC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40" name="OTLSHAPE_T_028e3b0d194740829198fd34d6e6d91d_Duration"/>
            <p:cNvSpPr/>
            <p:nvPr>
              <p:custDataLst>
                <p:tags r:id="rId29"/>
              </p:custDataLst>
            </p:nvPr>
          </p:nvSpPr>
          <p:spPr>
            <a:xfrm>
              <a:off x="5680948" y="4577133"/>
              <a:ext cx="361950" cy="10387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675" dirty="0">
                  <a:solidFill>
                    <a:srgbClr val="FFFFFF">
                      <a:alpha val="100000"/>
                    </a:srgbClr>
                  </a:solidFill>
                  <a:latin typeface="Arial" panose="02040604050505020304" pitchFamily="18" charset="0"/>
                </a:rPr>
                <a:t>90 days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17752" y="4058035"/>
              <a:ext cx="83407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dirty="0" err="1">
                  <a:solidFill>
                    <a:schemeClr val="dk1"/>
                  </a:solidFill>
                </a:rPr>
                <a:t>Pembentangan</a:t>
              </a:r>
              <a:r>
                <a:rPr lang="en-US" sz="600" b="1" dirty="0">
                  <a:solidFill>
                    <a:schemeClr val="dk1"/>
                  </a:solidFill>
                </a:rPr>
                <a:t> </a:t>
              </a:r>
              <a:r>
                <a:rPr lang="en-US" sz="600" b="1" dirty="0" err="1">
                  <a:solidFill>
                    <a:schemeClr val="dk1"/>
                  </a:solidFill>
                </a:rPr>
                <a:t>draf</a:t>
              </a:r>
              <a:r>
                <a:rPr lang="en-US" sz="600" b="1" dirty="0">
                  <a:solidFill>
                    <a:schemeClr val="dk1"/>
                  </a:solidFill>
                </a:rPr>
                <a:t> 2 di </a:t>
              </a:r>
              <a:r>
                <a:rPr lang="en-US" sz="600" b="1" dirty="0" err="1">
                  <a:solidFill>
                    <a:schemeClr val="dk1"/>
                  </a:solidFill>
                </a:rPr>
                <a:t>dalam</a:t>
              </a:r>
              <a:r>
                <a:rPr lang="en-US" sz="600" b="1" dirty="0">
                  <a:solidFill>
                    <a:schemeClr val="dk1"/>
                  </a:solidFill>
                </a:rPr>
                <a:t> MSDJ</a:t>
              </a:r>
            </a:p>
          </p:txBody>
        </p:sp>
        <p:sp>
          <p:nvSpPr>
            <p:cNvPr id="141" name="OTLSHAPE_T_028e3b0d194740829198fd34d6e6d91d_Shape"/>
            <p:cNvSpPr/>
            <p:nvPr>
              <p:custDataLst>
                <p:tags r:id="rId30"/>
              </p:custDataLst>
            </p:nvPr>
          </p:nvSpPr>
          <p:spPr>
            <a:xfrm>
              <a:off x="6166467" y="4539884"/>
              <a:ext cx="300354" cy="153673"/>
            </a:xfrm>
            <a:prstGeom prst="roundRect">
              <a:avLst>
                <a:gd name="adj" fmla="val 100000"/>
              </a:avLst>
            </a:prstGeom>
            <a:solidFill>
              <a:srgbClr val="2F5597">
                <a:alpha val="100000"/>
              </a:srgbClr>
            </a:solidFill>
          </p:spPr>
        </p:sp>
        <p:cxnSp>
          <p:nvCxnSpPr>
            <p:cNvPr id="142" name="OTLSHAPE_T_028e3b0d194740829198fd34d6e6d91d_LeftVerticalConnector1"/>
            <p:cNvCxnSpPr/>
            <p:nvPr>
              <p:custDataLst>
                <p:tags r:id="rId31"/>
              </p:custDataLst>
            </p:nvPr>
          </p:nvCxnSpPr>
          <p:spPr>
            <a:xfrm flipH="1">
              <a:off x="6459613" y="3939017"/>
              <a:ext cx="2366" cy="1617528"/>
            </a:xfrm>
            <a:prstGeom prst="line">
              <a:avLst/>
            </a:prstGeom>
            <a:ln w="12700" cap="flat" cmpd="sng" algn="ctr">
              <a:solidFill>
                <a:srgbClr val="CCCCCC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43" name="OTLSHAPE_T_028e3b0d194740829198fd34d6e6d91d_Duration"/>
            <p:cNvSpPr/>
            <p:nvPr>
              <p:custDataLst>
                <p:tags r:id="rId32"/>
              </p:custDataLst>
            </p:nvPr>
          </p:nvSpPr>
          <p:spPr>
            <a:xfrm>
              <a:off x="6216563" y="4567500"/>
              <a:ext cx="193087" cy="10387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675" dirty="0">
                  <a:solidFill>
                    <a:srgbClr val="FFFFFF">
                      <a:alpha val="100000"/>
                    </a:srgbClr>
                  </a:solidFill>
                  <a:latin typeface="Arial" panose="02040604050505020304" pitchFamily="18" charset="0"/>
                </a:rPr>
                <a:t>30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37465" y="4750803"/>
              <a:ext cx="10972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dirty="0" err="1">
                  <a:solidFill>
                    <a:schemeClr val="dk1"/>
                  </a:solidFill>
                </a:rPr>
                <a:t>Penyediaan</a:t>
              </a:r>
              <a:r>
                <a:rPr lang="en-US" sz="600" b="1" dirty="0">
                  <a:solidFill>
                    <a:schemeClr val="dk1"/>
                  </a:solidFill>
                </a:rPr>
                <a:t> </a:t>
              </a:r>
              <a:r>
                <a:rPr lang="en-US" sz="600" b="1" dirty="0" err="1">
                  <a:solidFill>
                    <a:schemeClr val="dk1"/>
                  </a:solidFill>
                </a:rPr>
                <a:t>draf</a:t>
              </a:r>
              <a:r>
                <a:rPr lang="en-US" sz="600" b="1" dirty="0">
                  <a:solidFill>
                    <a:schemeClr val="dk1"/>
                  </a:solidFill>
                </a:rPr>
                <a:t> 3 </a:t>
              </a:r>
              <a:r>
                <a:rPr lang="en-US" sz="600" b="1" dirty="0" err="1">
                  <a:solidFill>
                    <a:schemeClr val="dk1"/>
                  </a:solidFill>
                </a:rPr>
                <a:t>dan</a:t>
              </a:r>
              <a:r>
                <a:rPr lang="en-US" sz="600" b="1" dirty="0">
                  <a:solidFill>
                    <a:schemeClr val="dk1"/>
                  </a:solidFill>
                </a:rPr>
                <a:t> </a:t>
              </a:r>
              <a:r>
                <a:rPr lang="en-US" sz="600" b="1" dirty="0" err="1">
                  <a:solidFill>
                    <a:schemeClr val="dk1"/>
                  </a:solidFill>
                </a:rPr>
                <a:t>diserahkan</a:t>
              </a:r>
              <a:r>
                <a:rPr lang="en-US" sz="600" b="1" dirty="0">
                  <a:solidFill>
                    <a:schemeClr val="dk1"/>
                  </a:solidFill>
                </a:rPr>
                <a:t> </a:t>
              </a:r>
              <a:r>
                <a:rPr lang="en-US" sz="600" b="1" dirty="0" err="1">
                  <a:solidFill>
                    <a:schemeClr val="dk1"/>
                  </a:solidFill>
                </a:rPr>
                <a:t>kepada</a:t>
              </a:r>
              <a:r>
                <a:rPr lang="en-US" sz="600" b="1" dirty="0">
                  <a:solidFill>
                    <a:schemeClr val="dk1"/>
                  </a:solidFill>
                </a:rPr>
                <a:t> PUU </a:t>
              </a:r>
              <a:r>
                <a:rPr lang="en-US" sz="600" b="1" dirty="0" err="1">
                  <a:solidFill>
                    <a:schemeClr val="dk1"/>
                  </a:solidFill>
                </a:rPr>
                <a:t>Jabatan</a:t>
              </a:r>
              <a:r>
                <a:rPr lang="en-US" sz="600" b="1" dirty="0">
                  <a:solidFill>
                    <a:schemeClr val="dk1"/>
                  </a:solidFill>
                </a:rPr>
                <a:t> </a:t>
              </a:r>
              <a:endParaRPr lang="en-MY" sz="600" b="1" dirty="0"/>
            </a:p>
          </p:txBody>
        </p:sp>
        <p:sp>
          <p:nvSpPr>
            <p:cNvPr id="144" name="OTLSHAPE_T_11810ebba8a0480eaf10b6f1beacd180_Shape"/>
            <p:cNvSpPr/>
            <p:nvPr>
              <p:custDataLst>
                <p:tags r:id="rId33"/>
              </p:custDataLst>
            </p:nvPr>
          </p:nvSpPr>
          <p:spPr>
            <a:xfrm>
              <a:off x="6479639" y="4533474"/>
              <a:ext cx="656651" cy="175311"/>
            </a:xfrm>
            <a:prstGeom prst="roundRect">
              <a:avLst>
                <a:gd name="adj" fmla="val 100000"/>
              </a:avLst>
            </a:prstGeom>
            <a:solidFill>
              <a:srgbClr val="4270C6">
                <a:alpha val="100000"/>
              </a:srgbClr>
            </a:solidFill>
          </p:spPr>
        </p:sp>
        <p:sp>
          <p:nvSpPr>
            <p:cNvPr id="145" name="OTLSHAPE_T_028e3b0d194740829198fd34d6e6d91d_Duration"/>
            <p:cNvSpPr/>
            <p:nvPr>
              <p:custDataLst>
                <p:tags r:id="rId34"/>
              </p:custDataLst>
            </p:nvPr>
          </p:nvSpPr>
          <p:spPr>
            <a:xfrm>
              <a:off x="6634871" y="4576063"/>
              <a:ext cx="361950" cy="10387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675" dirty="0">
                  <a:solidFill>
                    <a:srgbClr val="FFFFFF">
                      <a:alpha val="100000"/>
                    </a:srgbClr>
                  </a:solidFill>
                  <a:latin typeface="Arial" panose="02040604050505020304" pitchFamily="18" charset="0"/>
                </a:rPr>
                <a:t>90 days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5307338"/>
      </p:ext>
      <p:ext uri="cb510cac-9d2f-4292-8fd3-1bb6075fe94d">
        <p14:creationId xmlns="" xmlns:p14="http://schemas.microsoft.com/office/powerpoint/2010/main" val="27147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wLjEiLCJPcmlnaW5hbEFzc2VtYmx5VmVyc2lvbiI6IjMuMDYuMDAuMDAiLCJFZGl0aW9uIjoiUGx1cyIsIklzUGx1c0VkaXRpb24iOnRydWV9LCJFZmZlY3QiOjAsIlN0eWxlIjp7IiRpZCI6IjMiLCJUaW1lYmFuZFN0eWxlIjp7IiRpZCI6IjQiLCJTY2FsZU1hcmtpbmciOjAsIlNoYXBlIjoxMywiU2hhcGVTdHlsZSI6eyIkaWQiOiI1IiwiTWFyZ2luIjp7IiRpZCI6IjYiLCJUb3AiOjAsIkxlZnQiOjEyLCJSaWdodCI6MTIsIkJvdHRvbSI6MH0sIlBhZGRpbmciOnsiJGlkIjoiNyIsIlRvcCI6NSwiTGVmdCI6MCwiUmlnaHQiOjAsIkJvdHRvbSI6NX0sIkJhY2tncm91bmQiOnsiJGlkIjoiOCIsIkNvbG9yIjp7IiRpZCI6IjkiLCJBIjoyNTUsIlIiOjUwLCJHIjo1MCwiQiI6NTB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IsIkZvbnROYW1lIjoiQXJpYWw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IsIkZvbnROYW1lIjoiQXJpYWw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xLCJGb250TmFtZSI6IkFyaWFs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EsIkZvbnROYW1lIjoiQXJpYWwiLCJJc0JvbGQiOnRydW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zLCJBYnNvbHV0ZVBvc2l0aW9uIjozMjkuNCwiTWFyZ2luIjp7IiRpZCI6IjQ5IiwiVG9wIjowLCJMZWZ0IjoxMCwiUmlnaHQiOjEwLCJCb3R0b20iOjB9LCJQYWRkaW5nIjp7IiRpZCI6IjUwIiwiVG9wIjowLCJMZWZ0IjoxMCwiUmlnaHQiOjE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x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nRydWUsIkhpZGVEYXRlIjpmYWxzZSwiU2hhcGVTaXplIjoxLCJTcGFjaW5nIjox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5LCJGb250TmFtZSI6IkFyaWFsIiwiSXNCb2xkIjp0cnVlLCJJc0l0YWxpYyI6dHJ1ZSwiSXNVbmRlcmxpbmVkIjp0cnVlLCJQYXJlbnRTdHlsZSI6bnVsbH0sIkF1dG9TaXplIjowLCJGb3JlZ3JvdW5kIjp7IiRpZCI6IjY3IiwiQ29sb3IiOnsiJGlkIjoiNjgiLCJBIjoyNTUsIlIiOjc4LCJHIjoxMzMsIkIiOjY2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OSwiRm9udE5hbWUiOiJBcmlhbCIsIklzQm9sZCI6ZmFsc2UsIklzSXRhbGljIjpmYWxzZSwiSXNVbmRlcmxpbmVkIjpmYWxzZSwiUGFyZW50U3R5bGUiOm51bGx9LCJBdXRvU2l6ZSI6MCwiRm9yZWdyb3VuZCI6eyIkaWQiOiI3NCIsIkNvbG9yIjp7IiRpZCI6Ijc1IiwiQSI6MjU1LCJSIjo1MCwiRyI6NTAsIkIiOjUwfX0sIk1heFdpZHRoIjoyMDAuMCwiTWF4SGVpZ2h0IjoiSW5maW5pdHkiLCJTbWFydEZvcmVncm91bmRJc0FjdGl2ZSI6ZmFsc2UsIkhvcml6b250YWxBbGlnbm1lbnQiOjE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ZGQkTU0keXl5eSIsIlNlcGFyYXRvciI6Ii8iLCJVc2VJbnRlcm5hdGlvbmFsRGF0ZUZvcm1hdCI6dHJ1ZX0sIklzVmlzaWJsZSI6dHJ1ZSwiUGFyZW50U3R5bGUiOm51bGx9LCJEZWZhdWx0VGFza1N0eWxlIjp7IiRpZCI6IjgwIiwiU2hhcGUiOjMsIlNoYXBlVGhpY2tuZXNzIjoxLCJEdXJhdGlvbkZvcm1hdCI6MCwiSW5jbHVkZU5vbldvcmtpbmdEYXlzSW5EdXJhdGlvbiI6ZmFsc2UsIlBlcmNlbnRhZ2VDb21wbGV0ZVN0eWxlIjp7IiRpZCI6IjgxIiwiRm9udFNldHRpbmdzIjp7IiRpZCI6IjgyIiwiRm9udFNpemUiOjksIkZvbnROYW1lIjoiQXJpYWwiLCJJc0JvbGQiOmZhbHNlLCJJc0l0YWxpYyI6ZmFsc2UsIklzVW5kZXJsaW5lZCI6ZmFsc2UsIlBhcmVudFN0eWxlIjpudWxsfSwiQXV0b1NpemUiOjAsIkZvcmVncm91bmQiOnsiJGlkIjoiODMiLCJDb2xvciI6eyIkaWQiOiI4NCIsIkEiOjI1NSwiUiI6MTU5LCJHIjo0MSwiQiI6NTR9fSwiTWF4V2lkdGgiOjk2MC4wLCJNYXhIZWlnaHQiOiJJbmZpbml0eSIsIlNtYXJ0Rm9yZWdyb3VuZElzQWN0aXZlIjpmYWxzZSwiSG9yaXpvbnRhbEFsaWdubWVudCI6MS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OSwiRm9udE5hbWUiOiJBcmlhbCIsIklzQm9sZCI6ZmFsc2UsIklzSXRhbGljIjpmYWxzZSwiSXNVbmRlcmxpbmVkIjpmYWxzZSwiUGFyZW50U3R5bGUiOm51bGx9LCJBdXRvU2l6ZSI6MCwiRm9yZWdyb3VuZCI6eyIkaWQiOiI5MCIsIkNvbG9yIjp7IiRpZCI6IjkxIiwiQSI6MjU1LCJSIjoyNTUsIkciOjI1NSwiQiI6MjU1fX0sIk1heFdpZHRoIjo5NjAuMCwiTWF4SGVpZ2h0IjoiSW5maW5pdHkiLCJTbWFydEZvcmVncm91bmRJc0FjdGl2ZSI6ZmFsc2UsIkhvcml6b250YWxBbGlnbm1lbnQiOjE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xLjAsIkxpbmVUeXBlIjowLCJQYXJlbnRTdHlsZSI6bnVsbH0sIk1hcmdpbiI6bnVsbCwiU3RhcnREYXRlUG9zaXRpb24iOjMsIkVuZERhdGVQb3NpdGlvbiI6MywiVGl0bGVQb3NpdGlvbiI6NCwiRHVyYXRpb25Qb3NpdGlvbiI6MiwiUGVyY2VudGFnZUNvbXBsZXRlZFBvc2l0aW9uIjo2LCJTcGFjaW5nIjoxMi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ksIkZvbnROYW1lIjoiQXJpYWwiLCJJc0JvbGQiOnRydWUsIklzSXRhbGljIjpmYWxzZSwiSXNVbmRlcmxpbmVkIjpmYWxzZSwiUGFyZW50U3R5bGUiOm51bGx9LCJBdXRvU2l6ZSI6MCwiRm9yZWdyb3VuZCI6eyIkaWQiOiIxMDkiLCJDb2xvciI6eyIkaWQiOiIxMTAiLCJBIjoyNTUsIlIiOjc4LCJHIjoxMzMsIkIiOjY2fX0sIk1heFdpZHRoIjo5NjAuMCwiTWF4SGVpZ2h0IjoiSW5maW5pdHkiLCJTbWFydEZvcmVncm91bmRJc0FjdGl2ZSI6ZmFsc2UsIkhvcml6b250YWxBbGlnbm1lbnQiOjE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5LCJGb250TmFtZSI6IkFyaWFsIiwiSXNCb2xkIjpmYWxzZSwiSXNJdGFsaWMiOmZhbHNlLCJJc1VuZGVybGluZWQiOmZhbHNlLCJQYXJlbnRTdHlsZSI6bnVsbH0sIkF1dG9TaXplIjowLCJGb3JlZ3JvdW5kIjp7IiRpZCI6IjExNiIsIkNvbG9yIjp7IiRpZCI6IjExNyIsIkEiOjI1NSwiUiI6NTAsIkciOjUwLCJCIjo1MH19LCJNYXhXaWR0aCI6OTYwLjAsIk1heEhlaWdodCI6IkluZmluaXR5IiwiU21hcnRGb3JlZ3JvdW5kSXNBY3RpdmUiOmZhbHNlLCJIb3Jpem9udGFsQWxpZ25tZW50Ijox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kJE0iLCJTZXBhcmF0b3IiOiIvIiwiVXNlSW50ZXJuYXRpb25hbERhdGVGb3JtYXQiOnRydWV9LCJJc1Zpc2libGUiOnRydWUsIlBhcmVudFN0eWxlIjpudWxsfSwiU2hvd0VsYXBzZWRUaW1lR3JhZGllbnRTdHlsZSI6ZmFsc2V9LCJTY2FsZSI6eyIkaWQiOiIxMjIiLCJTdGFydERhdGUiOiIwMDAxLTAxLTAxVDAwOjAwOjAwIiwiRW5kRGF0ZSI6IjAwMDEtMDEtMDFUMDA6MDA6MDAiLCJGb3JtYXQiOiJNTU0iLCJUeXBlIjoyLCJBdXRvRGF0ZVJhbmdlIjp0cnVlLCJXb3JraW5nRGF5cyI6MzEsIlRvZGF5TWFya2VyVGV4dCI6IlRvZGF5IiwiQXV0b1NjYWxlVHlwZSI6dHJ1ZX0sIk1pbGVzdG9uZXMiOlt7IiRpZCI6IjEyMyIsIkRhdGUiOiIyMDE5LTAxLTAyVDIzOjU5OjU5Ljk5OVoiLCJTdHlsZSI6eyIkaWQiOiIxMjQiLCJTaGFwZSI6MSwiQ29ubmVjdG9yTWFyZ2luIjp7IiRyZWYiOiI1NCJ9LCJDb25uZWN0b3JTdHlsZSI6eyIkaWQiOiIxMjUiLCJMaW5lQ29sb3IiOnsiJGlkIjoiMTI2IiwiJHR5cGUiOiJOTFJFLkNvbW1vbi5Eb20uU29saWRDb2xvckJydXNoLCBOTFJFLkNvbW1vbiIsIkNvbG9yIjp7IiRpZCI6IjEyNyIsIkEiOjI1NSwiUiI6MTU5LCJHIjo0MSwiQiI6NTR9fSwiTGluZVdlaWdodCI6MS4wLCJMaW5lVHlwZSI6MCwiUGFyZW50U3R5bGUiOnsiJHJlZiI6IjU1In19LCJJc0JlbG93VGltZWJhbmQiOnRydWUsIkhpZGVEYXRlIjpmYWxzZSwiU2hhcGVTaXplIjoxLCJTcGFjaW5nIjoxLjAsIlBhZGRpbmciOnsiJHJlZiI6IjU4In0sIlNoYXBlU3R5bGUiOnsiJGlkIjoiMTI4IiwiTWFyZ2luIjp7IiRyZWYiOiI2MCJ9LCJQYWRkaW5nIjp7IiRyZWYiOiI2MSJ9LCJCYWNrZ3JvdW5kIjp7IiRpZCI6IjEyOSIsIkNvbG9yIjp7IiRpZCI6IjEzMCIsIkEiOjI1NSwiUiI6MTU5LCJHIjo0MSwiQiI6NTR9fSwiSXNWaXNpYmxlIjp0cnVlLCJXaWR0aCI6MTguMCwiSGVpZ2h0IjoyMC4wLCJCb3JkZXJTdHlsZSI6eyIkaWQiOiIxMzEiLCJMaW5lQ29sb3IiOnsiJHJlZiI6IjYzIn0sIkxpbmVXZWlnaHQiOjAuMCwiTGluZVR5cGUiOjAsIlBhcmVudFN0eWxlIjp7IiRyZWYiOiI2MiJ9fSwiUGFyZW50U3R5bGUiOnsiJHJlZiI6IjU5In19LCJUaXRsZVN0eWxlIjp7IiRpZCI6IjEzMiIsIkZvbnRTZXR0aW5ncyI6eyIkaWQiOiIxMzMiLCJGb250U2l6ZSI6OSwiRm9udE5hbWUiOiJBcmlhbCIsIklzQm9sZCI6dHJ1ZSwiSXNJdGFsaWMiOnRydWUsIklzVW5kZXJsaW5lZCI6dHJ1ZSwiUGFyZW50U3R5bGUiOnsiJHJlZiI6IjY2In19LCJBdXRvU2l6ZSI6MCwiRm9yZWdyb3VuZCI6eyIkaWQiOiIxMzQiLCJDb2xvciI6eyIkaWQiOiIxMzUiLCJBIjoyNTUsIlIiOjE1OSwiRyI6NDEsIkIiOjU0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M2IiwiTGluZUNvbG9yIjpudWxsLCJMaW5lV2VpZ2h0IjowLjAsIkxpbmVUeXBlIjowLCJQYXJlbnRTdHlsZSI6bnVsbH0sIlBhcmVudFN0eWxlIjp7IiRyZWYiOiI2NSJ9fSwiRGF0ZVN0eWxlIjp7IiRpZCI6IjEzNyIsIkZvbnRTZXR0aW5ncyI6eyIkaWQiOiIxMzgiLCJGb250U2l6ZSI6OSwiRm9udE5hbWUiOiJBcmlhbC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SwiVmVydGljYWxBbGlnbm1lbnQiOjAsIlNtYXJ0Rm9yZWdyb3VuZCI6bnVsbCwiTWFyZ2luIjp7IiRyZWYiOiI3NiJ9LCJQYWRkaW5nIjp7IiRyZWYiOiI3NyJ9LCJCYWNrZ3JvdW5kIjp7IiRyZWYiOiI3OCJ9LCJJc1Zpc2libGUiOnRydWUsIldpZHRoIjowLjAsIkhlaWdodCI6MC4wLCJCb3JkZXJTdHlsZSI6eyIkaWQiOiIxMzkiLCJMaW5lQ29sb3IiOm51bGwsIkxpbmVXZWlnaHQiOjAuMCwiTGluZVR5cGUiOjAsIlBhcmVudFN0eWxlIjpudWxsfSwiUGFyZW50U3R5bGUiOnsiJHJlZiI6IjcyIn19LCJEYXRlRm9ybWF0Ijp7IiRpZCI6IjE0MCIsIkZvcm1hdFN0cmluZyI6ImRkL01NL3l5eXkiLCJTZXBhcmF0b3IiOiIvIiwiVXNlSW50ZXJuYXRpb25hbERhdGVGb3JtYXQiOnRydWV9LCJJc1Zpc2libGUiOnRydWUsIlBhcmVudFN0eWxlIjp7IiRyZWYiOiI1MyJ9fSwiUG9zaXRpb24iOnsiUmF0aW8iOjAuMTIxNDI2NzY0NTk0MTg0MDMsIklzQ3VzdG9tIjp0cnVlfSwiSWQiOiI0Y2I1NDIxOS0yYjk5LTRlZTMtYTEyMy01NzExMmNiNjI0NjkiLCJJbXBvcnRJZCI6bnVsbCwiVGl0bGUiOiJNdWxhIiwiTm90ZSI6bnVsbCwiSHlwZXJsaW5rIjpudWxsLCJJc0NoYW5nZWQiOmZhbHNlLCJJc05ldyI6ZmFsc2V9LHsiJGlkIjoiMTQxIiwiRGF0ZSI6IjIwMTktMDEtMTdUMjM6NTk6NTkuOTk5WiIsIlN0eWxlIjp7IiRpZCI6IjE0MiIsIlNoYXBlIjowLCJDb25uZWN0b3JNYXJnaW4iOnsiJHJlZiI6IjU0In0sIkNvbm5lY3RvclN0eWxlIjp7IiRpZCI6IjE0MyIsIkxpbmVDb2xvciI6eyIkaWQiOiIxNDQiLCIkdHlwZSI6Ik5MUkUuQ29tbW9uLkRvbS5Tb2xpZENvbG9yQnJ1c2gsIE5MUkUuQ29tbW9uIiwiQ29sb3IiOnsiJGlkIjoiMTQ1IiwiQSI6MjU1LCJSIjo1MCwiRyI6OTAsIkIiOjE1OH19LCJMaW5lV2VpZ2h0IjoxLjAsIkxpbmVUeXBlIjowLCJQYXJlbnRTdHlsZSI6eyIkcmVmIjoiNTUifX0sIklzQmVsb3dUaW1lYmFuZCI6ZmFsc2UsIkhpZGVEYXRlIjpmYWxzZSwiU2hhcGVTaXplIjoxLCJTcGFjaW5nIjoxLjAsIlBhZGRpbmciOnsiJHJlZiI6IjU4In0sIlNoYXBlU3R5bGUiOnsiJGlkIjoiMTQ2IiwiTWFyZ2luIjp7IiRyZWYiOiI2MCJ9LCJQYWRkaW5nIjp7IiRyZWYiOiI2MSJ9LCJCYWNrZ3JvdW5kIjp7IiRpZCI6IjE0NyIsIkNvbG9yIjp7IiRpZCI6IjE0OCIsIkEiOjI1NSwiUiI6NTAsIkciOjkwLCJCIjoxNTh9fSwiSXNWaXNpYmxlIjp0cnVlLCJXaWR0aCI6MTguMCwiSGVpZ2h0IjoyMC4wLCJCb3JkZXJTdHlsZSI6eyIkaWQiOiIxNDkiLCJMaW5lQ29sb3IiOnsiJHJlZiI6IjYzIn0sIkxpbmVXZWlnaHQiOjAuMCwiTGluZVR5cGUiOjAsIlBhcmVudFN0eWxlIjp7IiRyZWYiOiI2MiJ9fSwiUGFyZW50U3R5bGUiOnsiJHJlZiI6IjU5In19LCJUaXRsZVN0eWxlIjp7IiRpZCI6IjE1MCIsIkZvbnRTZXR0aW5ncyI6eyIkaWQiOiIxNTEiLCJGb250U2l6ZSI6OSwiRm9udE5hbWUiOiJBcmlhbCIsIklzQm9sZCI6dHJ1ZSwiSXNJdGFsaWMiOmZhbHNlLCJJc1VuZGVybGluZWQiOmZhbHNlLCJQYXJlbnRTdHlsZSI6eyIkcmVmIjoiNjYifX0sIkF1dG9TaXplIjowLCJGb3JlZ3JvdW5kIjp7IiRpZCI6IjE1MiIsIkNvbG9yIjp7IiRpZCI6IjE1MyIsIkEiOjI1NSwiUiI6MCwiRyI6MCwiQiI6MH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NCIsIkxpbmVDb2xvciI6bnVsbCwiTGluZVdlaWdodCI6MC4wLCJMaW5lVHlwZSI6MCwiUGFyZW50U3R5bGUiOm51bGx9LCJQYXJlbnRTdHlsZSI6eyIkcmVmIjoiNjUifX0sIkRhdGVTdHlsZSI6eyIkaWQiOiIxNTUiLCJGb250U2V0dGluZ3MiOnsiJGlkIjoiMTU2IiwiRm9udFNpemUiOjksIkZvbnROYW1lIjoiQXJpYWw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EsIlZlcnRpY2FsQWxpZ25tZW50IjowLCJTbWFydEZvcmVncm91bmQiOm51bGwsIk1hcmdpbiI6eyIkcmVmIjoiNzYifSwiUGFkZGluZyI6eyIkcmVmIjoiNzcifSwiQmFja2dyb3VuZCI6eyIkcmVmIjoiNzgifSwiSXNWaXNpYmxlIjp0cnVlLCJXaWR0aCI6MC4wLCJIZWlnaHQiOjAuMCwiQm9yZGVyU3R5bGUiOnsiJGlkIjoiMTU3IiwiTGluZUNvbG9yIjpudWxsLCJMaW5lV2VpZ2h0IjowLjAsIkxpbmVUeXBlIjowLCJQYXJlbnRTdHlsZSI6bnVsbH0sIlBhcmVudFN0eWxlIjp7IiRyZWYiOiI3MiJ9fSwiRGF0ZUZvcm1hdCI6eyIkaWQiOiIxNTgiLCJGb3JtYXRTdHJpbmciOiJkZC9NTS95eXl5IiwiU2VwYXJhdG9yIjoiLyIsIlVzZUludGVybmF0aW9uYWxEYXRlRm9ybWF0Ijp0cnVlfSwiSXNWaXNpYmxlIjp0cnVlLCJQYXJlbnRTdHlsZSI6eyIkcmVmIjoiNTMifX0sIlBvc2l0aW9uIjp7IlJhdGlvIjowLjAsIklzQ3VzdG9tIjpmYWxzZX0sIklkIjoiOGUwOGU3MzMtNWE0Yy00OTE0LTljMDUtNGNkZjFmMWI4ZmY0IiwiSW1wb3J0SWQiOm51bGwsIlRpdGxlIjoiUGVyYmluY2FuZ2FuIGJlcnNhbWEgU1BBTiIsIk5vdGUiOm51bGwsIkh5cGVybGluayI6bnVsbCwiSXNDaGFuZ2VkIjpmYWxzZSwiSXNOZXciOmZhbHNlfSx7IiRpZCI6IjE1OSIsIkRhdGUiOiIyMDE5LTAzLTE0VDIzOjU5OjU5Ljk5OVoiLCJTdHlsZSI6eyIkaWQiOiIxNjAiLCJTaGFwZSI6MCwiQ29ubmVjdG9yTWFyZ2luIjp7IiRyZWYiOiI1NCJ9LCJDb25uZWN0b3JTdHlsZSI6eyIkaWQiOiIxNjEiLCJMaW5lQ29sb3IiOnsiJGlkIjoiMTYyIiwiJHR5cGUiOiJOTFJFLkNvbW1vbi5Eb20uU29saWRDb2xvckJydXNoLCBOTFJFLkNvbW1vbiIsIkNvbG9yIjp7IiRpZCI6IjE2MyIsIkEiOjI1NSwiUiI6NTAsIkciOjkwLCJCIjoxNTh9fSwiTGluZVdlaWdodCI6MS4wLCJMaW5lVHlwZSI6MCwiUGFyZW50U3R5bGUiOnsiJHJlZiI6IjU1In19LCJJc0JlbG93VGltZWJhbmQiOmZhbHNlLCJIaWRlRGF0ZSI6ZmFsc2UsIlNoYXBlU2l6ZSI6MSwiU3BhY2luZyI6MS4wLCJQYWRkaW5nIjp7IiRyZWYiOiI1OCJ9LCJTaGFwZVN0eWxlIjp7IiRpZCI6IjE2NCIsIk1hcmdpbiI6eyIkcmVmIjoiNjAifSwiUGFkZGluZyI6eyIkcmVmIjoiNjEifSwiQmFja2dyb3VuZCI6eyIkaWQiOiIxNjUiLCJDb2xvciI6eyIkaWQiOiIxNjYiLCJBIjoyNTUsIlIiOjUwLCJHIjo5MCwiQiI6MTU4fX0sIklzVmlzaWJsZSI6dHJ1ZSwiV2lkdGgiOjE4LjAsIkhlaWdodCI6MjAuMCwiQm9yZGVyU3R5bGUiOnsiJGlkIjoiMTY3IiwiTGluZUNvbG9yIjp7IiRyZWYiOiI2MyJ9LCJMaW5lV2VpZ2h0IjowLjAsIkxpbmVUeXBlIjowLCJQYXJlbnRTdHlsZSI6eyIkcmVmIjoiNjIifX0sIlBhcmVudFN0eWxlIjp7IiRyZWYiOiI1OSJ9fSwiVGl0bGVTdHlsZSI6eyIkaWQiOiIxNjgiLCJGb250U2V0dGluZ3MiOnsiJGlkIjoiMTY5IiwiRm9udFNpemUiOjksIkZvbnROYW1lIjoiQXJpYWwiLCJJc0JvbGQiOnRydWUsIklzSXRhbGljIjpmYWxzZSwiSXNVbmRlcmxpbmVkIjpmYWxzZSwiUGFyZW50U3R5bGUiOnsiJHJlZiI6IjY2In19LCJBdXRvU2l6ZSI6MCwiRm9yZWdyb3VuZCI6eyIkaWQiOiIxNzAiLCJDb2xvciI6eyIkaWQiOiIxNzEiLCJBIjoyNTUsIlIiOjAsIkciOjAsIkIiOjB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IiLCJMaW5lQ29sb3IiOm51bGwsIkxpbmVXZWlnaHQiOjAuMCwiTGluZVR5cGUiOjAsIlBhcmVudFN0eWxlIjpudWxsfSwiUGFyZW50U3R5bGUiOnsiJHJlZiI6IjY1In19LCJEYXRlU3R5bGUiOnsiJGlkIjoiMTczIiwiRm9udFNldHRpbmdzIjp7IiRpZCI6IjE3NCIsIkZvbnRTaXplIjo5LCJGb250TmFtZSI6IkFyaWFs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xLCJWZXJ0aWNhbEFsaWdubWVudCI6MCwiU21hcnRGb3JlZ3JvdW5kIjpudWxsLCJNYXJnaW4iOnsiJHJlZiI6Ijc2In0sIlBhZGRpbmciOnsiJHJlZiI6Ijc3In0sIkJhY2tncm91bmQiOnsiJHJlZiI6Ijc4In0sIklzVmlzaWJsZSI6dHJ1ZSwiV2lkdGgiOjAuMCwiSGVpZ2h0IjowLjAsIkJvcmRlclN0eWxlIjp7IiRpZCI6IjE3NSIsIkxpbmVDb2xvciI6bnVsbCwiTGluZVdlaWdodCI6MC4wLCJMaW5lVHlwZSI6MCwiUGFyZW50U3R5bGUiOm51bGx9LCJQYXJlbnRTdHlsZSI6eyIkcmVmIjoiNzIifX0sIkRhdGVGb3JtYXQiOnsiJGlkIjoiMTc2IiwiRm9ybWF0U3RyaW5nIjoiZGQvTU0veXl5eSIsIlNlcGFyYXRvciI6Ii8iLCJVc2VJbnRlcm5hdGlvbmFsRGF0ZUZvcm1hdCI6dHJ1ZX0sIklzVmlzaWJsZSI6dHJ1ZSwiUGFyZW50U3R5bGUiOnsiJHJlZiI6IjUzIn19LCJQb3NpdGlvbiI6eyJSYXRpbyI6MC4xMDQxNTU2MjM4MjQ1MDgxLCJJc0N1c3RvbSI6dHJ1ZX0sIklkIjoiNDQ0Yzk0MTMtNDFjYS00Mjg3LWI0Y2ItNmQ1YTVhMzA1NDI3IiwiSW1wb3J0SWQiOm51bGwsIlRpdGxlIjoiTWVzeXVhcmF0IGthbGkgcGVydGFtYSBiZXJzYW1hIFNQQU4iLCJOb3RlIjpudWxsLCJIeXBlcmxpbmsiOm51bGwsIklzQ2hhbmdlZCI6ZmFsc2UsIklzTmV3IjpmYWxzZX0seyIkaWQiOiIxNzciLCJEYXRlIjoiMjAxOS0wNi0xM1QyMzo1OTo1OS45OTlaIiwiU3R5bGUiOnsiJGlkIjoiMTc4IiwiU2hhcGUiOjAsIkNvbm5lY3Rvck1hcmdpbiI6eyIkcmVmIjoiNTQifSwiQ29ubmVjdG9yU3R5bGUiOnsiJGlkIjoiMTc5IiwiTGluZUNvbG9yIjp7IiRpZCI6IjE4MCIsIiR0eXBlIjoiTkxSRS5Db21tb24uRG9tLlNvbGlkQ29sb3JCcnVzaCwgTkxSRS5Db21tb24iLCJDb2xvciI6eyIkaWQiOiIxODEiLCJBIjoyNTUsIlIiOjUwLCJHIjo5MCwiQiI6MTU4fX0sIkxpbmVXZWlnaHQiOjEuMCwiTGluZVR5cGUiOjAsIlBhcmVudFN0eWxlIjp7IiRyZWYiOiI1NSJ9fSwiSXNCZWxvd1RpbWViYW5kIjpmYWxzZSwiSGlkZURhdGUiOmZhbHNlLCJTaGFwZVNpemUiOjEsIlNwYWNpbmciOjEuMCwiUGFkZGluZyI6eyIkcmVmIjoiNTgifSwiU2hhcGVTdHlsZSI6eyIkaWQiOiIxODIiLCJNYXJnaW4iOnsiJHJlZiI6IjYwIn0sIlBhZGRpbmciOnsiJHJlZiI6IjYxIn0sIkJhY2tncm91bmQiOnsiJGlkIjoiMTgzIiwiQ29sb3IiOnsiJGlkIjoiMTg0IiwiQSI6MjU1LCJSIjo1MCwiRyI6OTAsIkIiOjE1OH19LCJJc1Zpc2libGUiOnRydWUsIldpZHRoIjoxOC4wLCJIZWlnaHQiOjIwLjAsIkJvcmRlclN0eWxlIjp7IiRpZCI6IjE4NSIsIkxpbmVDb2xvciI6eyIkcmVmIjoiNjMifSwiTGluZVdlaWdodCI6MC4wLCJMaW5lVHlwZSI6MCwiUGFyZW50U3R5bGUiOnsiJHJlZiI6IjYyIn19LCJQYXJlbnRTdHlsZSI6eyIkcmVmIjoiNTkifX0sIlRpdGxlU3R5bGUiOnsiJGlkIjoiMTg2IiwiRm9udFNldHRpbmdzIjp7IiRpZCI6IjE4NyIsIkZvbnRTaXplIjo5LCJGb250TmFtZSI6IkFyaWFsIiwiSXNCb2xkIjp0cnVlLCJJc0l0YWxpYyI6ZmFsc2UsIklzVW5kZXJsaW5lZCI6ZmFsc2UsIlBhcmVudFN0eWxlIjp7IiRyZWYiOiI2NiJ9fSwiQXV0b1NpemUiOjAsIkZvcmVncm91bmQiOnsiJGlkIjoiMTg4IiwiQ29sb3IiOnsiJGlkIjoiMTg5IiwiQSI6MjU1LCJSIjowLCJHIjowLCJCIjow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kwIiwiTGluZUNvbG9yIjpudWxsLCJMaW5lV2VpZ2h0IjowLjAsIkxpbmVUeXBlIjowLCJQYXJlbnRTdHlsZSI6bnVsbH0sIlBhcmVudFN0eWxlIjp7IiRyZWYiOiI2NSJ9fSwiRGF0ZVN0eWxlIjp7IiRpZCI6IjE5MSIsIkZvbnRTZXR0aW5ncyI6eyIkaWQiOiIxOTIiLCJGb250U2l6ZSI6OSwiRm9udE5hbWUiOiJBcmlhbC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SwiVmVydGljYWxBbGlnbm1lbnQiOjAsIlNtYXJ0Rm9yZWdyb3VuZCI6bnVsbCwiTWFyZ2luIjp7IiRyZWYiOiI3NiJ9LCJQYWRkaW5nIjp7IiRyZWYiOiI3NyJ9LCJCYWNrZ3JvdW5kIjp7IiRyZWYiOiI3OCJ9LCJJc1Zpc2libGUiOnRydWUsIldpZHRoIjowLjAsIkhlaWdodCI6MC4wLCJCb3JkZXJTdHlsZSI6eyIkaWQiOiIxOTMiLCJMaW5lQ29sb3IiOm51bGwsIkxpbmVXZWlnaHQiOjAuMCwiTGluZVR5cGUiOjAsIlBhcmVudFN0eWxlIjpudWxsfSwiUGFyZW50U3R5bGUiOnsiJHJlZiI6IjcyIn19LCJEYXRlRm9ybWF0Ijp7IiRpZCI6IjE5NCIsIkZvcm1hdFN0cmluZyI6ImRkL01NL3l5eXkiLCJTZXBhcmF0b3IiOiIvIiwiVXNlSW50ZXJuYXRpb25hbERhdGVGb3JtYXQiOnRydWV9LCJJc1Zpc2libGUiOnRydWUsIlBhcmVudFN0eWxlIjp7IiRyZWYiOiI1MyJ9fSwiUG9zaXRpb24iOnsiUmF0aW8iOjAuMTMwNjM4MDQzNDM4OTQ2NzgsIklzQ3VzdG9tIjp0cnVlfSwiSWQiOiI0ZTM2NGE5ZC04NmY2LTQxOTktYWVlMC1kNDFjMDUzOWRmYWIiLCJJbXBvcnRJZCI6bnVsbCwiVGl0bGUiOiJNZXN5dWFyYXQga2FsaSBrZS0yIGJlcnNhbWEgU1BBTiIsIk5vdGUiOm51bGwsIkh5cGVybGluayI6bnVsbCwiSXNDaGFuZ2VkIjpmYWxzZSwiSXNOZXciOmZhbHNlfSx7IiRpZCI6IjE5NSIsIkRhdGUiOiIyMDE5LTEwLTE3VDIzOjU5OjU5Ljk5OVoiLCJTdHlsZSI6eyIkaWQiOiIxOTYiLCJTaGFwZSI6MCwiQ29ubmVjdG9yTWFyZ2luIjp7IiRyZWYiOiI1NCJ9LCJDb25uZWN0b3JTdHlsZSI6eyIkaWQiOiIxOTciLCJMaW5lQ29sb3IiOnsiJGlkIjoiMTk4IiwiJHR5cGUiOiJOTFJFLkNvbW1vbi5Eb20uU29saWRDb2xvckJydXNoLCBOTFJFLkNvbW1vbiIsIkNvbG9yIjp7IiRpZCI6IjE5OSIsIkEiOjI1NSwiUiI6NzgsIkciOjEzMywiQiI6NjZ9fSwiTGluZVdlaWdodCI6MS4wLCJMaW5lVHlwZSI6MCwiUGFyZW50U3R5bGUiOnsiJHJlZiI6IjU1In19LCJJc0JlbG93VGltZWJhbmQiOnRydWUsIkhpZGVEYXRlIjpmYWxzZSwiU2hhcGVTaXplIjoxLCJTcGFjaW5nIjoxLjAsIlBhZGRpbmciOnsiJHJlZiI6IjU4In0sIlNoYXBlU3R5bGUiOnsiJGlkIjoiMjAwIiwiTWFyZ2luIjp7IiRyZWYiOiI2MCJ9LCJQYWRkaW5nIjp7IiRyZWYiOiI2MSJ9LCJCYWNrZ3JvdW5kIjp7IiRpZCI6IjIwMSIsIkNvbG9yIjp7IiRpZCI6IjIwMiIsIkEiOjI1NSwiUiI6NTAsIkciOjkwLCJCIjoxNTh9fSwiSXNWaXNpYmxlIjp0cnVlLCJXaWR0aCI6MTguMCwiSGVpZ2h0IjoyMC4wLCJCb3JkZXJTdHlsZSI6eyIkaWQiOiIyMDMiLCJMaW5lQ29sb3IiOnsiJHJlZiI6IjYzIn0sIkxpbmVXZWlnaHQiOjAuMCwiTGluZVR5cGUiOjAsIlBhcmVudFN0eWxlIjp7IiRyZWYiOiI2MiJ9fSwiUGFyZW50U3R5bGUiOnsiJHJlZiI6IjU5In19LCJUaXRsZVN0eWxlIjp7IiRpZCI6IjIwNCIsIkZvbnRTZXR0aW5ncyI6eyIkaWQiOiIyMDUiLCJGb250U2l6ZSI6OSwiRm9udE5hbWUiOiJBcmlhbCIsIklzQm9sZCI6dHJ1ZSwiSXNJdGFsaWMiOmZhbHNlLCJJc1VuZGVybGluZWQiOmZhbHNlLCJQYXJlbnRTdHlsZSI6eyIkcmVmIjoiNjYifX0sIkF1dG9TaXplIjowLCJGb3JlZ3JvdW5kIjp7IiRpZCI6IjIwNiIsIkNvbG9yIjp7IiRpZCI6IjIwNyIsIkEiOjI1NSwiUiI6MCwiRyI6MCwiQiI6MH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wOCIsIkxpbmVDb2xvciI6bnVsbCwiTGluZVdlaWdodCI6MC4wLCJMaW5lVHlwZSI6MCwiUGFyZW50U3R5bGUiOm51bGx9LCJQYXJlbnRTdHlsZSI6eyIkcmVmIjoiNjUifX0sIkRhdGVTdHlsZSI6eyIkaWQiOiIyMDkiLCJGb250U2V0dGluZ3MiOnsiJGlkIjoiMjEwIiwiRm9udFNpemUiOjksIkZvbnROYW1lIjoiQXJpYWw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EsIlZlcnRpY2FsQWxpZ25tZW50IjowLCJTbWFydEZvcmVncm91bmQiOm51bGwsIk1hcmdpbiI6eyIkcmVmIjoiNzYifSwiUGFkZGluZyI6eyIkcmVmIjoiNzcifSwiQmFja2dyb3VuZCI6eyIkcmVmIjoiNzgifSwiSXNWaXNpYmxlIjp0cnVlLCJXaWR0aCI6MC4wLCJIZWlnaHQiOjAuMCwiQm9yZGVyU3R5bGUiOnsiJGlkIjoiMjExIiwiTGluZUNvbG9yIjpudWxsLCJMaW5lV2VpZ2h0IjowLjAsIkxpbmVUeXBlIjowLCJQYXJlbnRTdHlsZSI6bnVsbH0sIlBhcmVudFN0eWxlIjp7IiRyZWYiOiI3MiJ9fSwiRGF0ZUZvcm1hdCI6eyIkaWQiOiIyMTIiLCJGb3JtYXRTdHJpbmciOiJkZC9NTS95eXl5IiwiU2VwYXJhdG9yIjoiLyIsIlVzZUludGVybmF0aW9uYWxEYXRlRm9ybWF0Ijp0cnVlfSwiSXNWaXNpYmxlIjp0cnVlLCJQYXJlbnRTdHlsZSI6eyIkcmVmIjoiNTMifX0sIlBvc2l0aW9uIjp7IlJhdGlvIjowLjAsIklzQ3VzdG9tIjpmYWxzZX0sIklkIjoiZDY2YzBhYTItMjBjZS00ODY5LWFiMTktODgwOWI5MjgzZTAyIiwiSW1wb3J0SWQiOm51bGwsIlRpdGxlIjoiTWVzeXVhcmF0IGthbGkga2UtMyBiZXJzYW1hIFNQQU4iLCJOb3RlIjpudWxsLCJIeXBlcmxpbmsiOm51bGwsIklzQ2hhbmdlZCI6ZmFsc2UsIklzTmV3IjpmYWxzZX0seyIkaWQiOiIyMTMiLCJEYXRlIjoiMjAyMC0wNi0zMFQyMzo1OTo1OS45OTlaIiwiU3R5bGUiOnsiJGlkIjoiMjE0IiwiU2hhcGUiOjEsIkNvbm5lY3Rvck1hcmdpbiI6eyIkcmVmIjoiNTQifSwiQ29ubmVjdG9yU3R5bGUiOnsiJGlkIjoiMjE1IiwiTGluZUNvbG9yIjp7IiRpZCI6IjIxNiIsIiR0eXBlIjoiTkxSRS5Db21tb24uRG9tLlNvbGlkQ29sb3JCcnVzaCwgTkxSRS5Db21tb24iLCJDb2xvciI6eyIkaWQiOiIyMTciLCJBIjoyNTUsIlIiOjc4LCJHIjoxMzMsIkIiOjY2fX0sIkxpbmVXZWlnaHQiOjEuMCwiTGluZVR5cGUiOjAsIlBhcmVudFN0eWxlIjp7IiRyZWYiOiI1NSJ9fSwiSXNCZWxvd1RpbWViYW5kIjp0cnVlLCJIaWRlRGF0ZSI6ZmFsc2UsIlNoYXBlU2l6ZSI6MSwiU3BhY2luZyI6MS4wLCJQYWRkaW5nIjp7IiRyZWYiOiI1OCJ9LCJTaGFwZVN0eWxlIjp7IiRpZCI6IjIxOCIsIk1hcmdpbiI6eyIkcmVmIjoiNjAifSwiUGFkZGluZyI6eyIkcmVmIjoiNjEifSwiQmFja2dyb3VuZCI6eyIkaWQiOiIyMTkiLCJDb2xvciI6eyIkaWQiOiIyMjAiLCJBIjoyNTUsIlIiOjc4LCJHIjoxMzMsIkIiOjY2fX0sIklzVmlzaWJsZSI6dHJ1ZSwiV2lkdGgiOjE4LjAsIkhlaWdodCI6MjAuMCwiQm9yZGVyU3R5bGUiOnsiJGlkIjoiMjIxIiwiTGluZUNvbG9yIjp7IiRyZWYiOiI2MyJ9LCJMaW5lV2VpZ2h0IjowLjAsIkxpbmVUeXBlIjowLCJQYXJlbnRTdHlsZSI6eyIkcmVmIjoiNjIifX0sIlBhcmVudFN0eWxlIjp7IiRyZWYiOiI1OSJ9fSwiVGl0bGVTdHlsZSI6eyIkaWQiOiIyMjIiLCJGb250U2V0dGluZ3MiOnsiJGlkIjoiMjIzIiwiRm9udFNpemUiOjksIkZvbnROYW1lIjoiQXJpYWwiLCJJc0JvbGQiOnRydWUsIklzSXRhbGljIjp0cnVlLCJJc1VuZGVybGluZWQiOnRydW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0IiwiTGluZUNvbG9yIjpudWxsLCJMaW5lV2VpZ2h0IjowLjAsIkxpbmVUeXBlIjowLCJQYXJlbnRTdHlsZSI6bnVsbH0sIlBhcmVudFN0eWxlIjp7IiRyZWYiOiI2NSJ9fSwiRGF0ZVN0eWxlIjp7IiRpZCI6IjIyNSIsIkZvbnRTZXR0aW5ncyI6eyIkaWQiOiIyMjYiLCJGb250U2l6ZSI6OSwiRm9udE5hbWUiOiJBcmlhbC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SwiVmVydGljYWxBbGlnbm1lbnQiOjAsIlNtYXJ0Rm9yZWdyb3VuZCI6bnVsbCwiTWFyZ2luIjp7IiRyZWYiOiI3NiJ9LCJQYWRkaW5nIjp7IiRyZWYiOiI3NyJ9LCJCYWNrZ3JvdW5kIjp7IiRyZWYiOiI3OCJ9LCJJc1Zpc2libGUiOnRydWUsIldpZHRoIjowLjAsIkhlaWdodCI6MC4wLCJCb3JkZXJTdHlsZSI6eyIkaWQiOiIyMjciLCJMaW5lQ29sb3IiOm51bGwsIkxpbmVXZWlnaHQiOjAuMCwiTGluZVR5cGUiOjAsIlBhcmVudFN0eWxlIjpudWxsfSwiUGFyZW50U3R5bGUiOnsiJHJlZiI6IjcyIn19LCJEYXRlRm9ybWF0Ijp7IiRpZCI6IjIyOCIsIkZvcm1hdFN0cmluZyI6ImRkL01NL3l5eXkiLCJTZXBhcmF0b3IiOiIvIiwiVXNlSW50ZXJuYXRpb25hbERhdGVGb3JtYXQiOnRydWV9LCJJc1Zpc2libGUiOnRydWUsIlBhcmVudFN0eWxlIjp7IiRyZWYiOiI1MyJ9fSwiUG9zaXRpb24iOnsiUmF0aW8iOjAuMTIwMjc1NDA0MTg4MzY4MDYsIklzQ3VzdG9tIjp0cnVlfSwiSWQiOiI3MmViY2IxNi0zYmEyLTQ2MzktOTZjNy1jODQ3ODMyZDEwZjciLCJJbXBvcnRJZCI6bnVsbCwiVGl0bGUiOiJUYW1hdCIsIk5vdGUiOm51bGwsIkh5cGVybGluayI6bnVsbCwiSXNDaGFuZ2VkIjpmYWxzZSwiSXNOZXciOmZhbHNlfV0sIlRhc2tzIjpbeyIkaWQiOiIyMjkiLCJHcm91cE5hbWUiOm51bGwsIlN0YXJ0RGF0ZSI6IjIwMTktMDEtMDlUMDA6MDA6MDBaIiwiRW5kRGF0ZSI6IjIwMTktMDQtMDhUMjM6NTk6NTkuOTk5WiIsIlBlcmNlbnRhZ2VDb21wbGV0ZSI6MC4wLCJTdHlsZSI6eyIkaWQiOiIyMzAiLCJTaGFwZSI6MiwiU2hhcGVUaGlja25lc3MiOjEsIkR1cmF0aW9uRm9ybWF0IjowLCJJbmNsdWRlTm9uV29ya2luZ0RheXNJbkR1cmF0aW9uIjpmYWxzZSwiUGVyY2VudGFnZUNvbXBsZXRlU3R5bGUiOnsiJGlkIjoiMjMxIiwiRm9udFNldHRpbmdzIjp7IiRpZCI6IjIzMiIsIkZvbnRTaXplIjo5LCJGb250TmFtZSI6IkFyaWFsIiwiSXNCb2xkIjpmYWxzZSwiSXNJdGFsaWMiOmZhbHNlLCJJc1VuZGVybGluZWQiOmZhbHNlLCJQYXJlbnRTdHlsZSI6eyIkcmVmIjoiODIifX0sIkF1dG9TaXplIjowLCJGb3JlZ3JvdW5kIjp7IiRyZWYiOiI4MyJ9LCJNYXhXaWR0aCI6OTYwLjAsIk1heEhlaWdodCI6IkluZmluaXR5IiwiU21hcnRGb3JlZ3JvdW5kSXNBY3RpdmUiOmZhbHNlLCJIb3Jpem9udGFsQWxpZ25tZW50IjoxLCJWZXJ0aWNhbEFsaWdubWVudCI6MCwiU21hcnRGb3JlZ3JvdW5kIjpudWxsLCJNYXJnaW4iOnsiJHJlZiI6Ijg1In0sIlBhZGRpbmciOnsiJHJlZiI6Ijg2In0sIkJhY2tncm91bmQiOnsiJHJlZiI6Ijg3In0sIklzVmlzaWJsZSI6dHJ1ZSwiV2lkdGgiOjAuMCwiSGVpZ2h0IjowLjAsIkJvcmRlclN0eWxlIjp7IiRpZCI6IjIzMyIsIkxpbmVDb2xvciI6bnVsbCwiTGluZVdlaWdodCI6MC4wLCJMaW5lVHlwZSI6MCwiUGFyZW50U3R5bGUiOm51bGx9LCJQYXJlbnRTdHlsZSI6eyIkcmVmIjoiODEifX0sIkR1cmF0aW9uU3R5bGUiOnsiJGlkIjoiMjM0IiwiRm9udFNldHRpbmdzIjp7IiRpZCI6IjIzNSIsIkZvbnRTaXplIjo5LCJGb250TmFtZSI6IkFyaWFsIiwiSXNCb2xkIjpmYWxzZSwiSXNJdGFsaWMiOmZhbHNlLCJJc1VuZGVybGluZWQiOmZhbHNlLCJQYXJlbnRTdHlsZSI6eyIkcmVmIjoiODkifX0sIkF1dG9TaXplIjowLCJGb3JlZ3JvdW5kIjp7IiRpZCI6IjIzNiIsIkNvbG9yIjp7IiRpZCI6IjIzNyIsIkEiOjI1NSwiUiI6MjU1LCJHIjoyNTUsIkIiOjI1NX19LCJNYXhXaWR0aCI6OTYwLjAsIk1heEhlaWdodCI6IkluZmluaXR5IiwiU21hcnRGb3JlZ3JvdW5kSXNBY3RpdmUiOmZhbHNlLCJIb3Jpem9udGFsQWxpZ25tZW50IjoxLCJWZXJ0aWNhbEFsaWdubWVudCI6MCwiU21hcnRGb3JlZ3JvdW5kIjpudWxsLCJNYXJnaW4iOnsiJHJlZiI6IjkyIn0sIlBhZGRpbmciOnsiJHJlZiI6IjkzIn0sIkJhY2tncm91bmQiOnsiJHJlZiI6Ijk0In0sIklzVmlzaWJsZSI6dHJ1ZSwiV2lkdGgiOjAuMCwiSGVpZ2h0IjowLjAsIkJvcmRlclN0eWxlIjp7IiRpZCI6IjIzOCIsIkxpbmVDb2xvciI6bnVsbCwiTGluZVdlaWdodCI6MC4wLCJMaW5lVHlwZSI6MCwiUGFyZW50U3R5bGUiOm51bGx9LCJQYXJlbnRTdHlsZSI6eyIkcmVmIjoiODgifX0sIkhvcml6b250YWxDb25uZWN0b3JTdHlsZSI6eyIkaWQiOiIyMzkiLCJMaW5lQ29sb3IiOnsiJHJlZiI6Ijk2In0sIkxpbmVXZWlnaHQiOjEuMCwiTGluZVR5cGUiOjAsIlBhcmVudFN0eWxlIjp7IiRyZWYiOiI5NSJ9fSwiVmVydGljYWxDb25uZWN0b3JTdHlsZSI6eyIkaWQiOiIyNDAiLCJMaW5lQ29sb3IiOnsiJGlkIjoiMjQxIiwiJHR5cGUiOiJOTFJFLkNvbW1vbi5Eb20uU29saWRDb2xvckJydXNoLCBOTFJFLkNvbW1vbiIsIkNvbG9yIjp7IiRpZCI6IjI0MiIsIkEiOjI1NSwiUiI6MTU5LCJHIjo0MSwiQiI6NTR9fSwiTGluZVdlaWdodCI6MS4wLCJMaW5lVHlwZSI6MCwiUGFyZW50U3R5bGUiOnsiJHJlZiI6Ijk4In19LCJNYXJnaW4iOm51bGwsIlN0YXJ0RGF0ZVBvc2l0aW9uIjozLCJFbmREYXRlUG9zaXRpb24iOjQsIlRpdGxlUG9zaXRpb24iOjEsIkR1cmF0aW9uUG9zaXRpb24iOjIsIlBlcmNlbnRhZ2VDb21wbGV0ZWRQb3NpdGlvbiI6NiwiU3BhY2luZyI6MTIsIklzQmVsb3dUaW1lYmFuZCI6ZmFsc2UsIlBlcmNlbnRhZ2VDb21wbGV0ZVNoYXBlT3BhY2l0eSI6MzUsIlNoYXBlU3R5bGUiOnsiJGlkIjoiMjQzIiwiTWFyZ2luIjp7IiRyZWYiOiIxMDIifSwiUGFkZGluZyI6eyIkcmVmIjoiMTAzIn0sIkJhY2tncm91bmQiOnsiJGlkIjoiMjQ0IiwiQ29sb3IiOnsiJGlkIjoiMjQ1IiwiQSI6MjU1LCJSIjo4MiwiRyI6MTMwLCJCIjo0OH19LCJJc1Zpc2libGUiOnRydWUsIldpZHRoIjowLjAsIkhlaWdodCI6MTYuMCwiQm9yZGVyU3R5bGUiOnsiJGlkIjoiMjQ2IiwiTGluZUNvbG9yIjp7IiRyZWYiOiIxMDUifSwiTGluZVdlaWdodCI6MC4wLCJMaW5lVHlwZSI6MCwiUGFyZW50U3R5bGUiOnsiJHJlZiI6IjEwNCJ9fSwiUGFyZW50U3R5bGUiOnsiJHJlZiI6IjEwMSJ9fSwiVGl0bGVTdHlsZSI6eyIkaWQiOiIyNDciLCJGb250U2V0dGluZ3MiOnsiJGlkIjoiMjQ4IiwiRm9udFNpemUiOjgsIkZvbnROYW1lIjoiQXJpYWwiLCJJc0JvbGQiOnRydWUsIklzSXRhbGljIjpmYWxzZSwiSXNVbmRlcmxpbmVkIjpmYWxzZSwiUGFyZW50U3R5bGUiOnsiJHJlZiI6IjEwOCJ9fSwiQXV0b1NpemUiOjAsIkZvcmVncm91bmQiOnsiJGlkIjoiMjQ5IiwiQ29sb3IiOnsiJGlkIjoiMjUwIiwiQSI6MjU1LCJSIjowLCJHIjowLCJCIjowfX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UxIiwiTGluZUNvbG9yIjpudWxsLCJMaW5lV2VpZ2h0IjowLjAsIkxpbmVUeXBlIjowLCJQYXJlbnRTdHlsZSI6bnVsbH0sIlBhcmVudFN0eWxlIjp7IiRyZWYiOiIxMDcifX0sIkRhdGVTdHlsZSI6eyIkaWQiOiIyNTIiLCJGb250U2V0dGluZ3MiOnsiJGlkIjoiMjUzIiwiRm9udFNpemUiOjksIkZvbnROYW1lIjoiQXJpYWwiLCJJc0JvbGQiOmZhbHNlLCJJc0l0YWxpYyI6ZmFsc2UsIklzVW5kZXJsaW5lZCI6ZmFsc2UsIlBhcmVudFN0eWxlIjp7IiRyZWYiOiIxMTUifX0sIkF1dG9TaXplIjowLCJGb3JlZ3JvdW5kIjp7IiRyZWYiOiIxMTYifSwiTWF4V2lkdGgiOjk2MC4wLCJNYXhIZWlnaHQiOiJJbmZpbml0eSIsIlNtYXJ0Rm9yZWdyb3VuZElzQWN0aXZlIjpmYWxzZSwiSG9yaXpvbnRhbEFsaWdubWVudCI6MSwiVmVydGljYWxBbGlnbm1lbnQiOjAsIlNtYXJ0Rm9yZWdyb3VuZCI6bnVsbCwiTWFyZ2luIjp7IiRyZWYiOiIxMTgifSwiUGFkZGluZyI6eyIkcmVmIjoiMTE5In0sIkJhY2tncm91bmQiOnsiJHJlZiI6IjEyMCJ9LCJJc1Zpc2libGUiOnRydWUsIldpZHRoIjowLjAsIkhlaWdodCI6MC4wLCJCb3JkZXJTdHlsZSI6eyIkaWQiOiIyNTQiLCJMaW5lQ29sb3IiOm51bGwsIkxpbmVXZWlnaHQiOjAuMCwiTGluZVR5cGUiOjAsIlBhcmVudFN0eWxlIjpudWxsfSwiUGFyZW50U3R5bGUiOnsiJHJlZiI6IjExNCJ9fSwiRGF0ZUZvcm1hdCI6eyIkaWQiOiIyNTUiLCJGb3JtYXRTdHJpbmciOiJkL00iLCJTZXBhcmF0b3IiOiIvIiwiVXNlSW50ZXJuYXRpb25hbERhdGVGb3JtYXQiOnRydWV9LCJJc1Zpc2libGUiOnRydWUsIlBhcmVudFN0eWxlIjp7IiRyZWYiOiI4MCJ9fSwiSW5kZXgiOjAsIklkIjoiMjQzYTgzMzEtZWZmMy00NWMxLTkyYTAtMjI5MDI5MjdjMGVjIiwiSW1wb3J0SWQiOm51bGwsIlRpdGxlIjoiUGVtYmFuZ3VuYW4gZGFuIEthamlhbiBQZWxha3NhbmFhbiIsIk5vdGUiOm51bGwsIkh5cGVybGluayI6bnVsbCwiSXNDaGFuZ2VkIjpmYWxzZSwiSXNOZXciOmZhbHNlfSx7IiRpZCI6IjI1NiIsIkdyb3VwTmFtZSI6bnVsbCwiU3RhcnREYXRlIjoiMjAxOS0wMS0xOFQwMDowMDowMFoiLCJFbmREYXRlIjoiMjAxOS0xMS0zMFQyMzo1OTo1OS45OTlaIiwiUGVyY2VudGFnZUNvbXBsZXRlIjowLjAsIlN0eWxlIjp7IiRpZCI6IjI1NyIsIlNoYXBlIjoyLCJTaGFwZVRoaWNrbmVzcyI6MSwiRHVyYXRpb25Gb3JtYXQiOjAsIkluY2x1ZGVOb25Xb3JraW5nRGF5c0luRHVyYXRpb24iOmZhbHNlLCJQZXJjZW50YWdlQ29tcGxldGVTdHlsZSI6eyIkaWQiOiIyNTgiLCJGb250U2V0dGluZ3MiOnsiJGlkIjoiMjU5IiwiRm9udFNpemUiOjksIkZvbnROYW1lIjoiQXJpYWwiLCJJc0JvbGQiOmZhbHNlLCJJc0l0YWxpYyI6ZmFsc2UsIklzVW5kZXJsaW5lZCI6ZmFsc2UsIlBhcmVudFN0eWxlIjp7IiRyZWYiOiI4MiJ9fSwiQXV0b1NpemUiOjAsIkZvcmVncm91bmQiOnsiJHJlZiI6IjgzIn0sIk1heFdpZHRoIjo5NjAuMCwiTWF4SGVpZ2h0IjoiSW5maW5pdHkiLCJTbWFydEZvcmVncm91bmRJc0FjdGl2ZSI6ZmFsc2UsIkhvcml6b250YWxBbGlnbm1lbnQiOjEsIlZlcnRpY2FsQWxpZ25tZW50IjowLCJTbWFydEZvcmVncm91bmQiOm51bGwsIk1hcmdpbiI6eyIkcmVmIjoiODUifSwiUGFkZGluZyI6eyIkcmVmIjoiODYifSwiQmFja2dyb3VuZCI6eyIkcmVmIjoiODcifSwiSXNWaXNpYmxlIjp0cnVlLCJXaWR0aCI6MC4wLCJIZWlnaHQiOjAuMCwiQm9yZGVyU3R5bGUiOnsiJGlkIjoiMjYwIiwiTGluZUNvbG9yIjpudWxsLCJMaW5lV2VpZ2h0IjowLjAsIkxpbmVUeXBlIjowLCJQYXJlbnRTdHlsZSI6bnVsbH0sIlBhcmVudFN0eWxlIjp7IiRyZWYiOiI4MSJ9fSwiRHVyYXRpb25TdHlsZSI6eyIkaWQiOiIyNjEiLCJGb250U2V0dGluZ3MiOnsiJGlkIjoiMjYyIiwiRm9udFNpemUiOjksIkZvbnROYW1lIjoiQXJpYWwiLCJJc0JvbGQiOmZhbHNlLCJJc0l0YWxpYyI6ZmFsc2UsIklzVW5kZXJsaW5lZCI6ZmFsc2UsIlBhcmVudFN0eWxlIjp7IiRyZWYiOiI4OSJ9fSwiQXV0b1NpemUiOjAsIkZvcmVncm91bmQiOnsiJGlkIjoiMjYzIiwiQ29sb3IiOnsiJGlkIjoiMjY0IiwiQSI6MjU1LCJSIjoyNTUsIkciOjI1NSwiQiI6MjU1fX0sIk1heFdpZHRoIjo5NjAuMCwiTWF4SGVpZ2h0IjoiSW5maW5pdHkiLCJTbWFydEZvcmVncm91bmRJc0FjdGl2ZSI6ZmFsc2UsIkhvcml6b250YWxBbGlnbm1lbnQiOjEsIlZlcnRpY2FsQWxpZ25tZW50IjowLCJTbWFydEZvcmVncm91bmQiOm51bGwsIk1hcmdpbiI6eyIkcmVmIjoiOTIifSwiUGFkZGluZyI6eyIkcmVmIjoiOTMifSwiQmFja2dyb3VuZCI6eyIkcmVmIjoiOTQifSwiSXNWaXNpYmxlIjp0cnVlLCJXaWR0aCI6MC4wLCJIZWlnaHQiOjAuMCwiQm9yZGVyU3R5bGUiOnsiJGlkIjoiMjY1IiwiTGluZUNvbG9yIjpudWxsLCJMaW5lV2VpZ2h0IjowLjAsIkxpbmVUeXBlIjowLCJQYXJlbnRTdHlsZSI6bnVsbH0sIlBhcmVudFN0eWxlIjp7IiRyZWYiOiI4OCJ9fSwiSG9yaXpvbnRhbENvbm5lY3RvclN0eWxlIjp7IiRpZCI6IjI2NiIsIkxpbmVDb2xvciI6eyIkcmVmIjoiOTYifSwiTGluZVdlaWdodCI6MS4wLCJMaW5lVHlwZSI6MCwiUGFyZW50U3R5bGUiOnsiJHJlZiI6Ijk1In19LCJWZXJ0aWNhbENvbm5lY3RvclN0eWxlIjp7IiRpZCI6IjI2NyIsIkxpbmVDb2xvciI6eyIkcmVmIjoiOTkifSwiTGluZVdlaWdodCI6MS4wLCJMaW5lVHlwZSI6MCwiUGFyZW50U3R5bGUiOnsiJHJlZiI6Ijk4In19LCJNYXJnaW4iOm51bGwsIlN0YXJ0RGF0ZVBvc2l0aW9uIjozLCJFbmREYXRlUG9zaXRpb24iOjQsIlRpdGxlUG9zaXRpb24iOjEsIkR1cmF0aW9uUG9zaXRpb24iOjIsIlBlcmNlbnRhZ2VDb21wbGV0ZWRQb3NpdGlvbiI6NiwiU3BhY2luZyI6MTIsIklzQmVsb3dUaW1lYmFuZCI6ZmFsc2UsIlBlcmNlbnRhZ2VDb21wbGV0ZVNoYXBlT3BhY2l0eSI6MzUsIlNoYXBlU3R5bGUiOnsiJGlkIjoiMjY4IiwiTWFyZ2luIjp7IiRyZWYiOiIxMDIifSwiUGFkZGluZyI6eyIkcmVmIjoiMTAzIn0sIkJhY2tncm91bmQiOnsiJGlkIjoiMjY5IiwiQ29sb3IiOnsiJGlkIjoiMjcwIiwiQSI6MjU1LCJSIjo4MiwiRyI6MTMwLCJCIjo0OH19LCJJc1Zpc2libGUiOnRydWUsIldpZHRoIjowLjAsIkhlaWdodCI6MTYuMCwiQm9yZGVyU3R5bGUiOnsiJGlkIjoiMjcxIiwiTGluZUNvbG9yIjp7IiRyZWYiOiIxMDUifSwiTGluZVdlaWdodCI6MC4wLCJMaW5lVHlwZSI6MCwiUGFyZW50U3R5bGUiOnsiJHJlZiI6IjEwNCJ9fSwiUGFyZW50U3R5bGUiOnsiJHJlZiI6IjEwMSJ9fSwiVGl0bGVTdHlsZSI6eyIkaWQiOiIyNzIiLCJGb250U2V0dGluZ3MiOnsiJGlkIjoiMjczIiwiRm9udFNpemUiOjgsIkZvbnROYW1lIjoiQXJpYWwiLCJJc0JvbGQiOnRydWUsIklzSXRhbGljIjpmYWxzZSwiSXNVbmRlcmxpbmVkIjpmYWxzZSwiUGFyZW50U3R5bGUiOnsiJHJlZiI6IjEwOCJ9fSwiQXV0b1NpemUiOjAsIkZvcmVncm91bmQiOnsiJGlkIjoiMjc0IiwiQ29sb3IiOnsiJGlkIjoiMjc1IiwiQSI6MjU1LCJSIjowLCJHIjowLCJCIjowfX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c2IiwiTGluZUNvbG9yIjpudWxsLCJMaW5lV2VpZ2h0IjowLjAsIkxpbmVUeXBlIjowLCJQYXJlbnRTdHlsZSI6bnVsbH0sIlBhcmVudFN0eWxlIjp7IiRyZWYiOiIxMDcifX0sIkRhdGVTdHlsZSI6eyIkaWQiOiIyNzciLCJGb250U2V0dGluZ3MiOnsiJGlkIjoiMjc4IiwiRm9udFNpemUiOjksIkZvbnROYW1lIjoiQXJpYWwiLCJJc0JvbGQiOmZhbHNlLCJJc0l0YWxpYyI6ZmFsc2UsIklzVW5kZXJsaW5lZCI6ZmFsc2UsIlBhcmVudFN0eWxlIjp7IiRyZWYiOiIxMTUifX0sIkF1dG9TaXplIjowLCJGb3JlZ3JvdW5kIjp7IiRyZWYiOiIxMTYifSwiTWF4V2lkdGgiOjk2MC4wLCJNYXhIZWlnaHQiOiJJbmZpbml0eSIsIlNtYXJ0Rm9yZWdyb3VuZElzQWN0aXZlIjpmYWxzZSwiSG9yaXpvbnRhbEFsaWdubWVudCI6MSwiVmVydGljYWxBbGlnbm1lbnQiOjAsIlNtYXJ0Rm9yZWdyb3VuZCI6bnVsbCwiTWFyZ2luIjp7IiRyZWYiOiIxMTgifSwiUGFkZGluZyI6eyIkcmVmIjoiMTE5In0sIkJhY2tncm91bmQiOnsiJHJlZiI6IjEyMCJ9LCJJc1Zpc2libGUiOnRydWUsIldpZHRoIjowLjAsIkhlaWdodCI6MC4wLCJCb3JkZXJTdHlsZSI6eyIkaWQiOiIyNzkiLCJMaW5lQ29sb3IiOm51bGwsIkxpbmVXZWlnaHQiOjAuMCwiTGluZVR5cGUiOjAsIlBhcmVudFN0eWxlIjpudWxsfSwiUGFyZW50U3R5bGUiOnsiJHJlZiI6IjExNCJ9fSwiRGF0ZUZvcm1hdCI6eyIkaWQiOiIyODAiLCJGb3JtYXRTdHJpbmciOiJkL00iLCJTZXBhcmF0b3IiOiIvIiwiVXNlSW50ZXJuYXRpb25hbERhdGVGb3JtYXQiOnRydWV9LCJJc1Zpc2libGUiOnRydWUsIlBhcmVudFN0eWxlIjp7IiRyZWYiOiI4MCJ9fSwiSW5kZXgiOjAsIklkIjoiMDNhMDlmOTQtYTJiMy00YzM1LWFkODgtMGJjMGMyMjkxZGZjIiwiSW1wb3J0SWQiOm51bGwsIlRpdGxlIjoiUGVyYmluY2FuZ2FuIGRhbiBNZXN5dWFyYXQiLCJOb3RlIjpudWxsLCJIeXBlcmxpbmsiOm51bGwsIklzQ2hhbmdlZCI6ZmFsc2UsIklzTmV3IjpmYWxzZX0seyIkaWQiOiIyODEiLCJHcm91cE5hbWUiOm51bGwsIlN0YXJ0RGF0ZSI6IjIwMTktMDktMTBUMDA6MDA6MDBaIiwiRW5kRGF0ZSI6IjIwMTktMTItMjRUMjM6NTk6NTkuOTk5WiIsIlBlcmNlbnRhZ2VDb21wbGV0ZSI6MC4wLCJTdHlsZSI6eyIkaWQiOiIyODIiLCJTaGFwZSI6MiwiU2hhcGVUaGlja25lc3MiOjEsIkR1cmF0aW9uRm9ybWF0IjowLCJJbmNsdWRlTm9uV29ya2luZ0RheXNJbkR1cmF0aW9uIjpmYWxzZSwiUGVyY2VudGFnZUNvbXBsZXRlU3R5bGUiOnsiJGlkIjoiMjgzIiwiRm9udFNldHRpbmdzIjp7IiRpZCI6IjI4NCIsIkZvbnRTaXplIjo5LCJGb250TmFtZSI6IkFyaWFsIiwiSXNCb2xkIjpmYWxzZSwiSXNJdGFsaWMiOmZhbHNlLCJJc1VuZGVybGluZWQiOmZhbHNlLCJQYXJlbnRTdHlsZSI6eyIkcmVmIjoiODIifX0sIkF1dG9TaXplIjowLCJGb3JlZ3JvdW5kIjp7IiRyZWYiOiI4MyJ9LCJNYXhXaWR0aCI6OTYwLjAsIk1heEhlaWdodCI6IkluZmluaXR5IiwiU21hcnRGb3JlZ3JvdW5kSXNBY3RpdmUiOmZhbHNlLCJIb3Jpem9udGFsQWxpZ25tZW50IjoxLCJWZXJ0aWNhbEFsaWdubWVudCI6MCwiU21hcnRGb3JlZ3JvdW5kIjpudWxsLCJNYXJnaW4iOnsiJHJlZiI6Ijg1In0sIlBhZGRpbmciOnsiJHJlZiI6Ijg2In0sIkJhY2tncm91bmQiOnsiJHJlZiI6Ijg3In0sIklzVmlzaWJsZSI6dHJ1ZSwiV2lkdGgiOjAuMCwiSGVpZ2h0IjowLjAsIkJvcmRlclN0eWxlIjp7IiRpZCI6IjI4NSIsIkxpbmVDb2xvciI6bnVsbCwiTGluZVdlaWdodCI6MC4wLCJMaW5lVHlwZSI6MCwiUGFyZW50U3R5bGUiOm51bGx9LCJQYXJlbnRTdHlsZSI6eyIkcmVmIjoiODEifX0sIkR1cmF0aW9uU3R5bGUiOnsiJGlkIjoiMjg2IiwiRm9udFNldHRpbmdzIjp7IiRpZCI6IjI4NyIsIkZvbnRTaXplIjo5LCJGb250TmFtZSI6IkFyaWFsIiwiSXNCb2xkIjpmYWxzZSwiSXNJdGFsaWMiOmZhbHNlLCJJc1VuZGVybGluZWQiOmZhbHNlLCJQYXJlbnRTdHlsZSI6eyIkcmVmIjoiODkifX0sIkF1dG9TaXplIjowLCJGb3JlZ3JvdW5kIjp7IiRpZCI6IjI4OCIsIkNvbG9yIjp7IiRpZCI6IjI4OSIsIkEiOjI1NSwiUiI6MjU1LCJHIjoyNTUsIkIiOjI1NX19LCJNYXhXaWR0aCI6OTYwLjAsIk1heEhlaWdodCI6IkluZmluaXR5IiwiU21hcnRGb3JlZ3JvdW5kSXNBY3RpdmUiOmZhbHNlLCJIb3Jpem9udGFsQWxpZ25tZW50IjoxLCJWZXJ0aWNhbEFsaWdubWVudCI6MCwiU21hcnRGb3JlZ3JvdW5kIjpudWxsLCJNYXJnaW4iOnsiJHJlZiI6IjkyIn0sIlBhZGRpbmciOnsiJHJlZiI6IjkzIn0sIkJhY2tncm91bmQiOnsiJHJlZiI6Ijk0In0sIklzVmlzaWJsZSI6dHJ1ZSwiV2lkdGgiOjAuMCwiSGVpZ2h0IjowLjAsIkJvcmRlclN0eWxlIjp7IiRpZCI6IjI5MCIsIkxpbmVDb2xvciI6bnVsbCwiTGluZVdlaWdodCI6MC4wLCJMaW5lVHlwZSI6MCwiUGFyZW50U3R5bGUiOm51bGx9LCJQYXJlbnRTdHlsZSI6eyIkcmVmIjoiODgifX0sIkhvcml6b250YWxDb25uZWN0b3JTdHlsZSI6eyIkaWQiOiIyOTEiLCJMaW5lQ29sb3IiOnsiJHJlZiI6Ijk2In0sIkxpbmVXZWlnaHQiOjEuMCwiTGluZVR5cGUiOjAsIlBhcmVudFN0eWxlIjp7IiRyZWYiOiI5NSJ9fSwiVmVydGljYWxDb25uZWN0b3JTdHlsZSI6eyIkaWQiOiIyOTIiLCJMaW5lQ29sb3IiOnsiJHJlZiI6Ijk5In0sIkxpbmVXZWlnaHQiOjEuMCwiTGluZVR5cGUiOjAsIlBhcmVudFN0eWxlIjp7IiRyZWYiOiI5OCJ9fSwiTWFyZ2luIjpudWxsLCJTdGFydERhdGVQb3NpdGlvbiI6MywiRW5kRGF0ZVBvc2l0aW9uIjo0LCJUaXRsZVBvc2l0aW9uIjoxLCJEdXJhdGlvblBvc2l0aW9uIjoyLCJQZXJjZW50YWdlQ29tcGxldGVkUG9zaXRpb24iOjYsIlNwYWNpbmciOjEyLCJJc0JlbG93VGltZWJhbmQiOmZhbHNlLCJQZXJjZW50YWdlQ29tcGxldGVTaGFwZU9wYWNpdHkiOjM1LCJTaGFwZVN0eWxlIjp7IiRpZCI6IjI5MyIsIk1hcmdpbiI6eyIkcmVmIjoiMTAyIn0sIlBhZGRpbmciOnsiJHJlZiI6IjEwMyJ9LCJCYWNrZ3JvdW5kIjp7IiRpZCI6IjI5NCIsIkNvbG9yIjp7IiRpZCI6IjI5NSIsIkEiOjI1NSwiUiI6NDcsIkciOjg1LCJCIjoxNTF9fSwiSXNWaXNpYmxlIjp0cnVlLCJXaWR0aCI6MC4wLCJIZWlnaHQiOjE2LjAsIkJvcmRlclN0eWxlIjp7IiRpZCI6IjI5NiIsIkxpbmVDb2xvciI6eyIkcmVmIjoiMTA1In0sIkxpbmVXZWlnaHQiOjAuMCwiTGluZVR5cGUiOjAsIlBhcmVudFN0eWxlIjp7IiRyZWYiOiIxMDQifX0sIlBhcmVudFN0eWxlIjp7IiRyZWYiOiIxMDEifX0sIlRpdGxlU3R5bGUiOnsiJGlkIjoiMjk3IiwiRm9udFNldHRpbmdzIjp7IiRpZCI6IjI5OCIsIkZvbnRTaXplIjo4LCJGb250TmFtZSI6IkFyaWFsIiwiSXNCb2xkIjp0cnVlLCJJc0l0YWxpYyI6ZmFsc2UsIklzVW5kZXJsaW5lZCI6ZmFsc2UsIlBhcmVudFN0eWxlIjp7IiRyZWYiOiIxMDgifX0sIkF1dG9TaXplIjowLCJGb3JlZ3JvdW5kIjp7IiRpZCI6IjI5OSIsIkNvbG9yIjp7IiRpZCI6IjMwMCIsIkEiOjI1NSwiUiI6MCwiRyI6MCwiQiI6MH1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wMSIsIkxpbmVDb2xvciI6bnVsbCwiTGluZVdlaWdodCI6MC4wLCJMaW5lVHlwZSI6MCwiUGFyZW50U3R5bGUiOm51bGx9LCJQYXJlbnRTdHlsZSI6eyIkcmVmIjoiMTA3In19LCJEYXRlU3R5bGUiOnsiJGlkIjoiMzAyIiwiRm9udFNldHRpbmdzIjp7IiRpZCI6IjMwMyIsIkZvbnRTaXplIjo5LCJGb250TmFtZSI6IkFyaWFsIiwiSXNCb2xkIjpmYWxzZSwiSXNJdGFsaWMiOmZhbHNlLCJJc1VuZGVybGluZWQiOmZhbHNlLCJQYXJlbnRTdHlsZSI6eyIkcmVmIjoiMTE1In19LCJBdXRvU2l6ZSI6MCwiRm9yZWdyb3VuZCI6eyIkcmVmIjoiMTE2In0sIk1heFdpZHRoIjo5NjAuMCwiTWF4SGVpZ2h0IjoiSW5maW5pdHkiLCJTbWFydEZvcmVncm91bmRJc0FjdGl2ZSI6ZmFsc2UsIkhvcml6b250YWxBbGlnbm1lbnQiOjEsIlZlcnRpY2FsQWxpZ25tZW50IjowLCJTbWFydEZvcmVncm91bmQiOm51bGwsIk1hcmdpbiI6eyIkcmVmIjoiMTE4In0sIlBhZGRpbmciOnsiJHJlZiI6IjExOSJ9LCJCYWNrZ3JvdW5kIjp7IiRyZWYiOiIxMjAifSwiSXNWaXNpYmxlIjp0cnVlLCJXaWR0aCI6MC4wLCJIZWlnaHQiOjAuMCwiQm9yZGVyU3R5bGUiOnsiJGlkIjoiMzA0IiwiTGluZUNvbG9yIjpudWxsLCJMaW5lV2VpZ2h0IjowLjAsIkxpbmVUeXBlIjowLCJQYXJlbnRTdHlsZSI6bnVsbH0sIlBhcmVudFN0eWxlIjp7IiRyZWYiOiIxMTQifX0sIkRhdGVGb3JtYXQiOnsiJGlkIjoiMzA1IiwiRm9ybWF0U3RyaW5nIjoiZC9NIiwiU2VwYXJhdG9yIjoiLyIsIlVzZUludGVybmF0aW9uYWxEYXRlRm9ybWF0Ijp0cnVlfSwiSXNWaXNpYmxlIjp0cnVlLCJQYXJlbnRTdHlsZSI6eyIkcmVmIjoiODAifX0sIkluZGV4IjowLCJJZCI6IjAyOGUzYjBkLTE5NDctNDA4Mi05MTk4LWZkMzRkNmU2ZDkxZCIsIkltcG9ydElkIjpudWxsLCJUaXRsZSI6IlNlc2kgTWFoYWJiYWggZGFuIERpYWxvZyAoU1BBTiArIEtvbnRyYWt0b3IpIiwiTm90ZSI6bnVsbCwiSHlwZXJsaW5rIjpudWxsLCJJc0NoYW5nZWQiOmZhbHNlLCJJc05ldyI6ZmFsc2V9LHsiJGlkIjoiMzA2IiwiR3JvdXBOYW1lIjpudWxsLCJTdGFydERhdGUiOiIyMDIwLTAxLTAyVDAwOjAwOjAwWiIsIkVuZERhdGUiOiIyMDIwLTA2LTMwVDIzOjU5OjU5Ljk5OVoiLCJQZXJjZW50YWdlQ29tcGxldGUiOjAuMCwiU3R5bGUiOnsiJGlkIjoiMzA3IiwiU2hhcGUiOjIsIlNoYXBlVGhpY2tuZXNzIjoxLCJEdXJhdGlvbkZvcm1hdCI6MCwiSW5jbHVkZU5vbldvcmtpbmdEYXlzSW5EdXJhdGlvbiI6ZmFsc2UsIlBlcmNlbnRhZ2VDb21wbGV0ZVN0eWxlIjp7IiRpZCI6IjMwOCIsIkZvbnRTZXR0aW5ncyI6eyIkaWQiOiIzMDkiLCJGb250U2l6ZSI6OSwiRm9udE5hbWUiOiJBcmlhbCIsIklzQm9sZCI6ZmFsc2UsIklzSXRhbGljIjpmYWxzZSwiSXNVbmRlcmxpbmVkIjpmYWxzZSwiUGFyZW50U3R5bGUiOnsiJHJlZiI6IjgyIn19LCJBdXRvU2l6ZSI6MCwiRm9yZWdyb3VuZCI6eyIkcmVmIjoiODMifSwiTWF4V2lkdGgiOjk2MC4wLCJNYXhIZWlnaHQiOiJJbmZpbml0eSIsIlNtYXJ0Rm9yZWdyb3VuZElzQWN0aXZlIjpmYWxzZSwiSG9yaXpvbnRhbEFsaWdubWVudCI6MSwiVmVydGljYWxBbGlnbm1lbnQiOjAsIlNtYXJ0Rm9yZWdyb3VuZCI6bnVsbCwiTWFyZ2luIjp7IiRyZWYiOiI4NSJ9LCJQYWRkaW5nIjp7IiRyZWYiOiI4NiJ9LCJCYWNrZ3JvdW5kIjp7IiRyZWYiOiI4NyJ9LCJJc1Zpc2libGUiOnRydWUsIldpZHRoIjowLjAsIkhlaWdodCI6MC4wLCJCb3JkZXJTdHlsZSI6eyIkaWQiOiIzMTAiLCJMaW5lQ29sb3IiOm51bGwsIkxpbmVXZWlnaHQiOjAuMCwiTGluZVR5cGUiOjAsIlBhcmVudFN0eWxlIjpudWxsfSwiUGFyZW50U3R5bGUiOnsiJHJlZiI6IjgxIn19LCJEdXJhdGlvblN0eWxlIjp7IiRpZCI6IjMxMSIsIkZvbnRTZXR0aW5ncyI6eyIkaWQiOiIzMTIiLCJGb250U2l6ZSI6OSwiRm9udE5hbWUiOiJBcmlhbCIsIklzQm9sZCI6ZmFsc2UsIklzSXRhbGljIjpmYWxzZSwiSXNVbmRlcmxpbmVkIjpmYWxzZSwiUGFyZW50U3R5bGUiOnsiJHJlZiI6Ijg5In19LCJBdXRvU2l6ZSI6MCwiRm9yZWdyb3VuZCI6eyIkaWQiOiIzMTMiLCJDb2xvciI6eyIkaWQiOiIzMTQiLCJBIjoyNTUsIlIiOjI1NSwiRyI6MjU1LCJCIjoyNTV9fSwiTWF4V2lkdGgiOjk2MC4wLCJNYXhIZWlnaHQiOiJJbmZpbml0eSIsIlNtYXJ0Rm9yZWdyb3VuZElzQWN0aXZlIjpmYWxzZSwiSG9yaXpvbnRhbEFsaWdubWVudCI6MSwiVmVydGljYWxBbGlnbm1lbnQiOjAsIlNtYXJ0Rm9yZWdyb3VuZCI6bnVsbCwiTWFyZ2luIjp7IiRyZWYiOiI5MiJ9LCJQYWRkaW5nIjp7IiRyZWYiOiI5MyJ9LCJCYWNrZ3JvdW5kIjp7IiRyZWYiOiI5NCJ9LCJJc1Zpc2libGUiOnRydWUsIldpZHRoIjowLjAsIkhlaWdodCI6MC4wLCJCb3JkZXJTdHlsZSI6eyIkaWQiOiIzMTUiLCJMaW5lQ29sb3IiOm51bGwsIkxpbmVXZWlnaHQiOjAuMCwiTGluZVR5cGUiOjAsIlBhcmVudFN0eWxlIjpudWxsfSwiUGFyZW50U3R5bGUiOnsiJHJlZiI6Ijg4In19LCJIb3Jpem9udGFsQ29ubmVjdG9yU3R5bGUiOnsiJGlkIjoiMzE2IiwiTGluZUNvbG9yIjp7IiRyZWYiOiI5NiJ9LCJMaW5lV2VpZ2h0IjoxLjAsIkxpbmVUeXBlIjowLCJQYXJlbnRTdHlsZSI6eyIkcmVmIjoiOTUifX0sIlZlcnRpY2FsQ29ubmVjdG9yU3R5bGUiOnsiJGlkIjoiMzE3IiwiTGluZUNvbG9yIjp7IiRyZWYiOiI5OSJ9LCJMaW5lV2VpZ2h0IjoxLjAsIkxpbmVUeXBlIjowLCJQYXJlbnRTdHlsZSI6eyIkcmVmIjoiOTgifX0sIk1hcmdpbiI6bnVsbCwiU3RhcnREYXRlUG9zaXRpb24iOjMsIkVuZERhdGVQb3NpdGlvbiI6NCwiVGl0bGVQb3NpdGlvbiI6MSwiRHVyYXRpb25Qb3NpdGlvbiI6MiwiUGVyY2VudGFnZUNvbXBsZXRlZFBvc2l0aW9uIjo2LCJTcGFjaW5nIjoxMiwiSXNCZWxvd1RpbWViYW5kIjpmYWxzZSwiUGVyY2VudGFnZUNvbXBsZXRlU2hhcGVPcGFjaXR5IjozNSwiU2hhcGVTdHlsZSI6eyIkaWQiOiIzMTgiLCJNYXJnaW4iOnsiJHJlZiI6IjEwMiJ9LCJQYWRkaW5nIjp7IiRyZWYiOiIxMDMifSwiQmFja2dyb3VuZCI6eyIkaWQiOiIzMTkiLCJDb2xvciI6eyIkaWQiOiIzMjAiLCJBIjoyNTUsIlIiOjY2LCJHIjoxMTIsIkIiOjE5OH19LCJJc1Zpc2libGUiOnRydWUsIldpZHRoIjowLjAsIkhlaWdodCI6MTYuMCwiQm9yZGVyU3R5bGUiOnsiJGlkIjoiMzIxIiwiTGluZUNvbG9yIjp7IiRyZWYiOiIxMDUifSwiTGluZVdlaWdodCI6MC4wLCJMaW5lVHlwZSI6MCwiUGFyZW50U3R5bGUiOnsiJHJlZiI6IjEwNCJ9fSwiUGFyZW50U3R5bGUiOnsiJHJlZiI6IjEwMSJ9fSwiVGl0bGVTdHlsZSI6eyIkaWQiOiIzMjIiLCJGb250U2V0dGluZ3MiOnsiJGlkIjoiMzIzIiwiRm9udFNpemUiOjgsIkZvbnROYW1lIjoiQXJpYWwiLCJJc0JvbGQiOnRydWUsIklzSXRhbGljIjpmYWxzZSwiSXNVbmRlcmxpbmVkIjpmYWxzZSwiUGFyZW50U3R5bGUiOnsiJHJlZiI6IjEwOCJ9fSwiQXV0b1NpemUiOjAsIkZvcmVncm91bmQiOnsiJGlkIjoiMzI0IiwiQ29sb3IiOnsiJGlkIjoiMzI1IiwiQSI6MjU1LCJSIjowLCJHIjowLCJCIjowfX0sIk1heFdpZHRoIjoxNjUuMDM5MzU1NDY4NzU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yNiIsIkxpbmVDb2xvciI6bnVsbCwiTGluZVdlaWdodCI6MC4wLCJMaW5lVHlwZSI6MCwiUGFyZW50U3R5bGUiOm51bGx9LCJQYXJlbnRTdHlsZSI6eyIkcmVmIjoiMTA3In19LCJEYXRlU3R5bGUiOnsiJGlkIjoiMzI3IiwiRm9udFNldHRpbmdzIjp7IiRpZCI6IjMyOCIsIkZvbnRTaXplIjo5LCJGb250TmFtZSI6IkFyaWFsIiwiSXNCb2xkIjpmYWxzZSwiSXNJdGFsaWMiOmZhbHNlLCJJc1VuZGVybGluZWQiOmZhbHNlLCJQYXJlbnRTdHlsZSI6eyIkcmVmIjoiMTE1In19LCJBdXRvU2l6ZSI6MCwiRm9yZWdyb3VuZCI6eyIkcmVmIjoiMTE2In0sIk1heFdpZHRoIjo5NjAuMCwiTWF4SGVpZ2h0IjoiSW5maW5pdHkiLCJTbWFydEZvcmVncm91bmRJc0FjdGl2ZSI6ZmFsc2UsIkhvcml6b250YWxBbGlnbm1lbnQiOjEsIlZlcnRpY2FsQWxpZ25tZW50IjowLCJTbWFydEZvcmVncm91bmQiOm51bGwsIk1hcmdpbiI6eyIkcmVmIjoiMTE4In0sIlBhZGRpbmciOnsiJHJlZiI6IjExOSJ9LCJCYWNrZ3JvdW5kIjp7IiRyZWYiOiIxMjAifSwiSXNWaXNpYmxlIjp0cnVlLCJXaWR0aCI6MC4wLCJIZWlnaHQiOjAuMCwiQm9yZGVyU3R5bGUiOnsiJGlkIjoiMzI5IiwiTGluZUNvbG9yIjpudWxsLCJMaW5lV2VpZ2h0IjowLjAsIkxpbmVUeXBlIjowLCJQYXJlbnRTdHlsZSI6bnVsbH0sIlBhcmVudFN0eWxlIjp7IiRyZWYiOiIxMTQifX0sIkRhdGVGb3JtYXQiOnsiJGlkIjoiMzMwIiwiRm9ybWF0U3RyaW5nIjoiZC9NIiwiU2VwYXJhdG9yIjoiLyIsIlVzZUludGVybmF0aW9uYWxEYXRlRm9ybWF0Ijp0cnVlfSwiSXNWaXNpYmxlIjp0cnVlLCJQYXJlbnRTdHlsZSI6eyIkcmVmIjoiODAifX0sIkluZGV4IjowLCJJZCI6IjExODEwZWJiLWE4YTAtNDgwZS1hZjEwLWI2ZjFiZWFjZDE4MCIsIkltcG9ydElkIjpudWxsLCJUaXRsZSI6IlBlbmd1YXRrdWFzYWFuIElDT1AgQ1Mga29udHJha3RvciBTUEFOIiwiTm90ZSI6bnVsbCwiSHlwZXJsaW5rIjpudWxsLCJJc0NoYW5nZWQiOmZhbHNlLCJJc05ldyI6ZmFsc2V9XSwiTXNQcm9qZWN0SXRlbXNUcmVlIjp7IiRpZCI6IjMzMSIsIlJvb3QiOnsiSW1wb3J0SWQiOm51bGwsIklzSW1wb3J0ZWQiOmZhbHNlLCJDaGlsZHJlbiI6W119fSwiTWV0YWRhdGEiOnsiJGlkIjoiMzMyIn0sIlNldHRpbmdzIjp7IiRpZCI6IjMzMyIsIkltcGFPcHRpb25zIjp7IiRpZCI6IjMzNCIsIkxlZnRUb1JpZ2h0Ijp0cnVlLCJQYXlsb2FkT3B0aW9ucyI6MX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YsIkZpbGVQYXRoIjpudWxsLCJUaW1lbGluZUltcG9ydGVkIjp0cnVl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913</Words>
  <Application>Microsoft Office PowerPoint</Application>
  <PresentationFormat>On-screen Show (4:3)</PresentationFormat>
  <Paragraphs>182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Wingdings 2</vt:lpstr>
      <vt:lpstr>Wingdings 3</vt:lpstr>
      <vt:lpstr>Training presentation</vt:lpstr>
      <vt:lpstr>STATUS TERKINI : KEPERLUAN &amp; KELULUSAN KELENGKAPAN PELINDUNG DIRI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Terima Kasih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REGULATIONS Occupational Safety &amp; Health Regulation (Noise Exposure) 20XX ICOP for Management of Occupational Noise Exposure and Hearing Conservation 20xx</dc:title>
  <dc:creator>User</dc:creator>
  <cp:lastModifiedBy>NORHALIM</cp:lastModifiedBy>
  <cp:revision>41</cp:revision>
  <dcterms:created xsi:type="dcterms:W3CDTF">2018-07-02T07:54:07Z</dcterms:created>
  <dcterms:modified xsi:type="dcterms:W3CDTF">2019-06-24T03:18:08Z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